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3" r:id="rId1"/>
  </p:sldMasterIdLst>
  <p:notesMasterIdLst>
    <p:notesMasterId r:id="rId14"/>
  </p:notesMasterIdLst>
  <p:handoutMasterIdLst>
    <p:handoutMasterId r:id="rId15"/>
  </p:handoutMasterIdLst>
  <p:sldIdLst>
    <p:sldId id="256" r:id="rId2"/>
    <p:sldId id="258" r:id="rId3"/>
    <p:sldId id="259" r:id="rId4"/>
    <p:sldId id="262" r:id="rId5"/>
    <p:sldId id="303" r:id="rId6"/>
    <p:sldId id="298" r:id="rId7"/>
    <p:sldId id="270" r:id="rId8"/>
    <p:sldId id="300" r:id="rId9"/>
    <p:sldId id="301" r:id="rId10"/>
    <p:sldId id="272" r:id="rId11"/>
    <p:sldId id="304" r:id="rId12"/>
    <p:sldId id="305" r:id="rId13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83799B01-314C-49CC-DB20-C95367B9D319}" name="Cristina Gutiérrez Jiménez" initials="CGJ" userId="S::cgutierrez@freepikco.onmicrosoft.com::9b066b6f-0938-49e6-9aab-2bba891a0f35" providerId="AD"/>
  <p188:author id="{1D697F11-E857-4E9B-674F-30490533E613}" name="Rubén Martín Sánchez" initials="RMS" userId="S::rmartin@freepikco.onmicrosoft.com::99c76c5c-dbd8-45dc-86f7-d64d860af3f1" providerId="AD"/>
  <p188:author id="{5EBDB1DB-79A8-947B-9063-5F17B44521F2}" name="Ruben Martin Sanchez" initials="RMS" userId="e84aa1c1e377097e" providerId="Windows Live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ubén Martín Sánchez" initials="RMS" lastIdx="1" clrIdx="0">
    <p:extLst>
      <p:ext uri="{19B8F6BF-5375-455C-9EA6-DF929625EA0E}">
        <p15:presenceInfo xmlns:p15="http://schemas.microsoft.com/office/powerpoint/2012/main" userId="S::rmartin@freepikco.onmicrosoft.com::99c76c5c-dbd8-45dc-86f7-d64d860af3f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BB2FC"/>
    <a:srgbClr val="FFFFFF"/>
    <a:srgbClr val="262625"/>
    <a:srgbClr val="1FD81A"/>
    <a:srgbClr val="6E6E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592" autoAdjust="0"/>
    <p:restoredTop sz="94923" autoAdjust="0"/>
  </p:normalViewPr>
  <p:slideViewPr>
    <p:cSldViewPr snapToGrid="0" showGuides="1">
      <p:cViewPr varScale="1">
        <p:scale>
          <a:sx n="103" d="100"/>
          <a:sy n="103" d="100"/>
        </p:scale>
        <p:origin x="370" y="82"/>
      </p:cViewPr>
      <p:guideLst/>
    </p:cSldViewPr>
  </p:slideViewPr>
  <p:outlineViewPr>
    <p:cViewPr>
      <p:scale>
        <a:sx n="33" d="100"/>
        <a:sy n="33" d="100"/>
      </p:scale>
      <p:origin x="0" y="-4212"/>
    </p:cViewPr>
    <p:sldLst>
      <p:sld r:id="rId1" collapse="1"/>
    </p:sldLst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84" d="100"/>
          <a:sy n="84" d="100"/>
        </p:scale>
        <p:origin x="382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8/10/relationships/authors" Target="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FF44CE5F-8C67-4FAF-8028-D7E4D9E68E9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725FEFD1-CE04-4DD5-B7A6-850528A659E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05D52F-4D70-4ABC-9288-F02DCCAE4BCC}" type="datetimeFigureOut">
              <a:rPr lang="es-ES" smtClean="0"/>
              <a:t>12/03/2024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C2DBEB01-979F-48E4-9ACE-54ADD5DEEAE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5EEB7EF0-09B9-4C7B-AB0B-0658505687A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C024A2-BD8A-4BA8-81EA-257AEFDC389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433200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B882FA-E089-4F52-A849-EBE0D5110C96}" type="datetimeFigureOut">
              <a:rPr lang="es-ES" smtClean="0"/>
              <a:t>12/03/2024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8A0A34-6EB3-43B1-A1D1-0839AFA3F5E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93034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8A0A34-6EB3-43B1-A1D1-0839AFA3F5ED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676973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2019443"/>
            <a:ext cx="6858000" cy="1120762"/>
          </a:xfrm>
        </p:spPr>
        <p:txBody>
          <a:bodyPr anchor="b">
            <a:noAutofit/>
          </a:bodyPr>
          <a:lstStyle>
            <a:lvl1pPr algn="ctr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209261"/>
            <a:ext cx="6858000" cy="351388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8230023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76313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four column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23207F-3A99-479A-8D98-54FCC6B21D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3EFF7-90E2-431F-8E31-BA0CE4C55B2F}" type="datetimeFigureOut">
              <a:rPr lang="en-US" smtClean="0"/>
              <a:t>3/12/2024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ABC894-7C47-47FE-979B-D1600C3FAC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F3D13E-9C06-4F32-B4E5-20DCCDD93C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0CEFFA-EA14-4325-A0F4-7973582784D2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11" name="Title 7">
            <a:extLst>
              <a:ext uri="{FF2B5EF4-FFF2-40B4-BE49-F238E27FC236}">
                <a16:creationId xmlns:a16="http://schemas.microsoft.com/office/drawing/2014/main" id="{E1A90284-BB8E-44FF-BAF3-4210A062E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552450"/>
            <a:ext cx="7696200" cy="715566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Space Mono" panose="02000509040000020004" pitchFamily="49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44EB6436-7B2F-4CF4-A7B3-637707BBD7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3900" y="2268166"/>
            <a:ext cx="2382370" cy="392482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Raleway" pitchFamily="2" charset="0"/>
                <a:ea typeface="Roboto" panose="02000000000000000000" pitchFamily="2" charset="0"/>
                <a:cs typeface="Raleway" pitchFamily="2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4B9F2CB4-854C-4A2D-8E5A-AE2CAEDF36C6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723900" y="1878288"/>
            <a:ext cx="2382370" cy="392482"/>
          </a:xfrm>
        </p:spPr>
        <p:txBody>
          <a:bodyPr>
            <a:noAutofit/>
          </a:bodyPr>
          <a:lstStyle>
            <a:lvl1pPr marL="0" indent="0" algn="ctr">
              <a:buNone/>
              <a:defRPr sz="2300">
                <a:solidFill>
                  <a:schemeClr val="bg1"/>
                </a:solidFill>
                <a:latin typeface="Space Mono" panose="02000509040000020004" pitchFamily="49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02445460-6BB8-4584-BBAD-2A746E4E886E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1530956" y="1322702"/>
            <a:ext cx="768258" cy="392482"/>
          </a:xfrm>
        </p:spPr>
        <p:txBody>
          <a:bodyPr>
            <a:noAutofit/>
          </a:bodyPr>
          <a:lstStyle>
            <a:lvl1pPr marL="0" indent="0" algn="ctr">
              <a:buNone/>
              <a:defRPr sz="2500">
                <a:solidFill>
                  <a:schemeClr val="tx1"/>
                </a:solidFill>
                <a:latin typeface="Space Mono" panose="02000509040000020004" pitchFamily="49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CD50625D-D1D2-4BED-A57E-AF2558964A5D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3380814" y="2268166"/>
            <a:ext cx="2382371" cy="392482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Raleway" pitchFamily="2" charset="0"/>
                <a:ea typeface="Roboto" panose="02000000000000000000" pitchFamily="2" charset="0"/>
                <a:cs typeface="Raleway" pitchFamily="2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79B24D4A-24D4-4C19-B8E4-B7B34D055A22}"/>
              </a:ext>
            </a:extLst>
          </p:cNvPr>
          <p:cNvSpPr>
            <a:spLocks noGrp="1"/>
          </p:cNvSpPr>
          <p:nvPr>
            <p:ph type="body" idx="16"/>
          </p:nvPr>
        </p:nvSpPr>
        <p:spPr>
          <a:xfrm>
            <a:off x="3380814" y="1878288"/>
            <a:ext cx="2382371" cy="392482"/>
          </a:xfrm>
        </p:spPr>
        <p:txBody>
          <a:bodyPr>
            <a:noAutofit/>
          </a:bodyPr>
          <a:lstStyle>
            <a:lvl1pPr marL="0" indent="0" algn="ctr">
              <a:buNone/>
              <a:defRPr sz="2300">
                <a:solidFill>
                  <a:schemeClr val="bg1"/>
                </a:solidFill>
                <a:latin typeface="Space Mono" panose="02000509040000020004" pitchFamily="49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AF97CD13-C2D8-4DF9-B701-0C88073DB5E7}"/>
              </a:ext>
            </a:extLst>
          </p:cNvPr>
          <p:cNvSpPr>
            <a:spLocks noGrp="1"/>
          </p:cNvSpPr>
          <p:nvPr>
            <p:ph type="body" idx="17"/>
          </p:nvPr>
        </p:nvSpPr>
        <p:spPr>
          <a:xfrm>
            <a:off x="4212582" y="1322702"/>
            <a:ext cx="718836" cy="392482"/>
          </a:xfrm>
        </p:spPr>
        <p:txBody>
          <a:bodyPr>
            <a:noAutofit/>
          </a:bodyPr>
          <a:lstStyle>
            <a:lvl1pPr marL="0" indent="0" algn="ctr">
              <a:buNone/>
              <a:defRPr sz="2500">
                <a:solidFill>
                  <a:schemeClr val="tx1"/>
                </a:solidFill>
                <a:latin typeface="Space Mono" panose="02000509040000020004" pitchFamily="49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4529610B-4413-481B-B9E0-8FEBA647F1CE}"/>
              </a:ext>
            </a:extLst>
          </p:cNvPr>
          <p:cNvSpPr>
            <a:spLocks noGrp="1"/>
          </p:cNvSpPr>
          <p:nvPr>
            <p:ph type="body" idx="18"/>
          </p:nvPr>
        </p:nvSpPr>
        <p:spPr>
          <a:xfrm>
            <a:off x="3380812" y="4038514"/>
            <a:ext cx="2382371" cy="392482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Raleway" pitchFamily="2" charset="0"/>
                <a:ea typeface="Roboto" panose="02000000000000000000" pitchFamily="2" charset="0"/>
                <a:cs typeface="Raleway" pitchFamily="2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79E34447-83CD-4552-9429-F4C44AEEADE0}"/>
              </a:ext>
            </a:extLst>
          </p:cNvPr>
          <p:cNvSpPr>
            <a:spLocks noGrp="1"/>
          </p:cNvSpPr>
          <p:nvPr>
            <p:ph type="body" idx="19"/>
          </p:nvPr>
        </p:nvSpPr>
        <p:spPr>
          <a:xfrm>
            <a:off x="3380812" y="3648636"/>
            <a:ext cx="2382371" cy="392482"/>
          </a:xfrm>
        </p:spPr>
        <p:txBody>
          <a:bodyPr>
            <a:noAutofit/>
          </a:bodyPr>
          <a:lstStyle>
            <a:lvl1pPr marL="0" indent="0" algn="ctr">
              <a:buNone/>
              <a:defRPr sz="2300">
                <a:solidFill>
                  <a:schemeClr val="bg1"/>
                </a:solidFill>
                <a:latin typeface="Space Mono" panose="02000509040000020004" pitchFamily="49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2D68B7FF-8382-40DA-B2CD-B737321134AF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4212580" y="3102892"/>
            <a:ext cx="718836" cy="392482"/>
          </a:xfrm>
        </p:spPr>
        <p:txBody>
          <a:bodyPr>
            <a:noAutofit/>
          </a:bodyPr>
          <a:lstStyle>
            <a:lvl1pPr marL="0" indent="0" algn="ctr">
              <a:buNone/>
              <a:defRPr sz="2500">
                <a:solidFill>
                  <a:schemeClr val="tx1"/>
                </a:solidFill>
                <a:latin typeface="Space Mono" panose="02000509040000020004" pitchFamily="49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C1443ACC-3C2E-43B1-9C41-F1B650BA568E}"/>
              </a:ext>
            </a:extLst>
          </p:cNvPr>
          <p:cNvSpPr>
            <a:spLocks noGrp="1"/>
          </p:cNvSpPr>
          <p:nvPr>
            <p:ph type="body" idx="21"/>
          </p:nvPr>
        </p:nvSpPr>
        <p:spPr>
          <a:xfrm>
            <a:off x="723900" y="4038514"/>
            <a:ext cx="2382370" cy="392482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Raleway" pitchFamily="2" charset="0"/>
                <a:ea typeface="Roboto" panose="02000000000000000000" pitchFamily="2" charset="0"/>
                <a:cs typeface="Raleway" pitchFamily="2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B307829D-4950-496A-B2D0-D6A3A027FF4A}"/>
              </a:ext>
            </a:extLst>
          </p:cNvPr>
          <p:cNvSpPr>
            <a:spLocks noGrp="1"/>
          </p:cNvSpPr>
          <p:nvPr>
            <p:ph type="body" idx="22"/>
          </p:nvPr>
        </p:nvSpPr>
        <p:spPr>
          <a:xfrm>
            <a:off x="723900" y="3648636"/>
            <a:ext cx="2382370" cy="392482"/>
          </a:xfrm>
        </p:spPr>
        <p:txBody>
          <a:bodyPr>
            <a:noAutofit/>
          </a:bodyPr>
          <a:lstStyle>
            <a:lvl1pPr marL="0" indent="0" algn="ctr">
              <a:buNone/>
              <a:defRPr sz="2300">
                <a:solidFill>
                  <a:schemeClr val="bg1"/>
                </a:solidFill>
                <a:latin typeface="Space Mono" panose="02000509040000020004" pitchFamily="49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0A44834D-2338-486D-8D4E-217E192CEA8D}"/>
              </a:ext>
            </a:extLst>
          </p:cNvPr>
          <p:cNvSpPr>
            <a:spLocks noGrp="1"/>
          </p:cNvSpPr>
          <p:nvPr>
            <p:ph type="body" idx="23"/>
          </p:nvPr>
        </p:nvSpPr>
        <p:spPr>
          <a:xfrm>
            <a:off x="1530956" y="3102892"/>
            <a:ext cx="768258" cy="392482"/>
          </a:xfrm>
        </p:spPr>
        <p:txBody>
          <a:bodyPr>
            <a:noAutofit/>
          </a:bodyPr>
          <a:lstStyle>
            <a:lvl1pPr marL="0" indent="0" algn="ctr">
              <a:buNone/>
              <a:defRPr sz="2500">
                <a:solidFill>
                  <a:schemeClr val="tx1"/>
                </a:solidFill>
                <a:latin typeface="Space Mono" panose="02000509040000020004" pitchFamily="49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45A5E3BD-D36D-462B-9931-D9195B690156}"/>
              </a:ext>
            </a:extLst>
          </p:cNvPr>
          <p:cNvSpPr>
            <a:spLocks noGrp="1"/>
          </p:cNvSpPr>
          <p:nvPr>
            <p:ph type="body" idx="24"/>
          </p:nvPr>
        </p:nvSpPr>
        <p:spPr>
          <a:xfrm>
            <a:off x="6037729" y="2268166"/>
            <a:ext cx="2382371" cy="392482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Raleway" pitchFamily="2" charset="0"/>
                <a:ea typeface="Roboto" panose="02000000000000000000" pitchFamily="2" charset="0"/>
                <a:cs typeface="Raleway" pitchFamily="2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71EAF7C4-F68C-4E82-B6FB-632C5315F16C}"/>
              </a:ext>
            </a:extLst>
          </p:cNvPr>
          <p:cNvSpPr>
            <a:spLocks noGrp="1"/>
          </p:cNvSpPr>
          <p:nvPr>
            <p:ph type="body" idx="25"/>
          </p:nvPr>
        </p:nvSpPr>
        <p:spPr>
          <a:xfrm>
            <a:off x="6037729" y="1878288"/>
            <a:ext cx="2382371" cy="392482"/>
          </a:xfrm>
        </p:spPr>
        <p:txBody>
          <a:bodyPr>
            <a:noAutofit/>
          </a:bodyPr>
          <a:lstStyle>
            <a:lvl1pPr marL="0" indent="0" algn="ctr">
              <a:buNone/>
              <a:defRPr sz="2300">
                <a:solidFill>
                  <a:schemeClr val="bg1"/>
                </a:solidFill>
                <a:latin typeface="Space Mono" panose="02000509040000020004" pitchFamily="49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CD37443-42DE-4EB8-B028-2A4A05A54410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6844785" y="1337629"/>
            <a:ext cx="768260" cy="392482"/>
          </a:xfrm>
        </p:spPr>
        <p:txBody>
          <a:bodyPr>
            <a:noAutofit/>
          </a:bodyPr>
          <a:lstStyle>
            <a:lvl1pPr marL="0" indent="0" algn="ctr">
              <a:buNone/>
              <a:defRPr sz="2500">
                <a:solidFill>
                  <a:schemeClr val="tx1"/>
                </a:solidFill>
                <a:latin typeface="Space Mono" panose="02000509040000020004" pitchFamily="49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33ED8247-8A60-4F97-9516-3B9C037C6EE7}"/>
              </a:ext>
            </a:extLst>
          </p:cNvPr>
          <p:cNvSpPr>
            <a:spLocks noGrp="1"/>
          </p:cNvSpPr>
          <p:nvPr>
            <p:ph type="body" idx="27"/>
          </p:nvPr>
        </p:nvSpPr>
        <p:spPr>
          <a:xfrm>
            <a:off x="6037727" y="4038514"/>
            <a:ext cx="2382371" cy="392482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Raleway" pitchFamily="2" charset="0"/>
                <a:ea typeface="Roboto" panose="02000000000000000000" pitchFamily="2" charset="0"/>
                <a:cs typeface="Raleway" pitchFamily="2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0DEF99B9-D30D-41AE-B8A8-8B2890B30583}"/>
              </a:ext>
            </a:extLst>
          </p:cNvPr>
          <p:cNvSpPr>
            <a:spLocks noGrp="1"/>
          </p:cNvSpPr>
          <p:nvPr>
            <p:ph type="body" idx="28"/>
          </p:nvPr>
        </p:nvSpPr>
        <p:spPr>
          <a:xfrm>
            <a:off x="6037727" y="3648636"/>
            <a:ext cx="2382371" cy="392482"/>
          </a:xfrm>
        </p:spPr>
        <p:txBody>
          <a:bodyPr>
            <a:noAutofit/>
          </a:bodyPr>
          <a:lstStyle>
            <a:lvl1pPr marL="0" indent="0" algn="ctr">
              <a:buNone/>
              <a:defRPr sz="2300">
                <a:solidFill>
                  <a:schemeClr val="bg1"/>
                </a:solidFill>
                <a:latin typeface="Space Mono" panose="02000509040000020004" pitchFamily="49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0F6ABCAC-9A16-43FC-8462-46F5D05EA130}"/>
              </a:ext>
            </a:extLst>
          </p:cNvPr>
          <p:cNvSpPr>
            <a:spLocks noGrp="1"/>
          </p:cNvSpPr>
          <p:nvPr>
            <p:ph type="body" idx="29"/>
          </p:nvPr>
        </p:nvSpPr>
        <p:spPr>
          <a:xfrm>
            <a:off x="6844783" y="3098134"/>
            <a:ext cx="768260" cy="392482"/>
          </a:xfrm>
        </p:spPr>
        <p:txBody>
          <a:bodyPr>
            <a:noAutofit/>
          </a:bodyPr>
          <a:lstStyle>
            <a:lvl1pPr marL="0" indent="0" algn="ctr">
              <a:buNone/>
              <a:defRPr sz="2500">
                <a:solidFill>
                  <a:schemeClr val="tx1"/>
                </a:solidFill>
                <a:latin typeface="Space Mono" panose="02000509040000020004" pitchFamily="49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413716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three column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216C9-25F2-4E9A-9F78-0530A54C4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55ED5E6-9651-4767-9A5B-CB38794482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17925" y="3375245"/>
            <a:ext cx="2444540" cy="591377"/>
          </a:xfrm>
        </p:spPr>
        <p:txBody>
          <a:bodyPr>
            <a:noAutofit/>
          </a:bodyPr>
          <a:lstStyle>
            <a:lvl1pPr marL="0" indent="0" algn="ctr">
              <a:buNone/>
              <a:defRPr sz="1400"/>
            </a:lvl1pPr>
            <a:lvl2pPr algn="ctr">
              <a:defRPr sz="1400"/>
            </a:lvl2pPr>
            <a:lvl3pPr algn="ctr">
              <a:defRPr sz="1400"/>
            </a:lvl3pPr>
            <a:lvl4pPr algn="ctr">
              <a:defRPr sz="1400"/>
            </a:lvl4pPr>
            <a:lvl5pPr algn="ctr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2AEA3490-67CC-4B49-867B-59A5F0527F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360177" y="3375245"/>
            <a:ext cx="2444540" cy="591377"/>
          </a:xfrm>
        </p:spPr>
        <p:txBody>
          <a:bodyPr>
            <a:noAutofit/>
          </a:bodyPr>
          <a:lstStyle>
            <a:lvl1pPr marL="0" indent="0" algn="ctr">
              <a:buNone/>
              <a:defRPr sz="1400"/>
            </a:lvl1pPr>
            <a:lvl2pPr algn="ctr">
              <a:defRPr sz="1400"/>
            </a:lvl2pPr>
            <a:lvl3pPr algn="ctr">
              <a:defRPr sz="1400"/>
            </a:lvl3pPr>
            <a:lvl4pPr algn="ctr">
              <a:defRPr sz="1400"/>
            </a:lvl4pPr>
            <a:lvl5pPr algn="ctr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F44A65C1-537A-49EC-B360-2884C343A26E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907029" y="2915611"/>
            <a:ext cx="2266333" cy="392482"/>
          </a:xfrm>
        </p:spPr>
        <p:txBody>
          <a:bodyPr>
            <a:noAutofit/>
          </a:bodyPr>
          <a:lstStyle>
            <a:lvl1pPr marL="0" indent="0" algn="ctr">
              <a:buNone/>
              <a:defRPr sz="2300">
                <a:solidFill>
                  <a:schemeClr val="bg1"/>
                </a:solidFill>
                <a:latin typeface="Space Mono" panose="02000509040000020004" pitchFamily="49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A576A6E-6F7A-44AB-90FE-92E4056E8F3B}"/>
              </a:ext>
            </a:extLst>
          </p:cNvPr>
          <p:cNvSpPr>
            <a:spLocks noGrp="1"/>
          </p:cNvSpPr>
          <p:nvPr>
            <p:ph type="body" idx="17"/>
          </p:nvPr>
        </p:nvSpPr>
        <p:spPr>
          <a:xfrm>
            <a:off x="3449281" y="2913933"/>
            <a:ext cx="2266333" cy="392482"/>
          </a:xfrm>
        </p:spPr>
        <p:txBody>
          <a:bodyPr>
            <a:noAutofit/>
          </a:bodyPr>
          <a:lstStyle>
            <a:lvl1pPr marL="0" indent="0" algn="ctr">
              <a:buNone/>
              <a:defRPr sz="2300">
                <a:solidFill>
                  <a:schemeClr val="bg1"/>
                </a:solidFill>
                <a:latin typeface="Space Mono" panose="02000509040000020004" pitchFamily="49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8ABFA7B1-3F38-4BB3-990D-E15E1AAD4718}"/>
              </a:ext>
            </a:extLst>
          </p:cNvPr>
          <p:cNvSpPr>
            <a:spLocks noGrp="1"/>
          </p:cNvSpPr>
          <p:nvPr>
            <p:ph sz="half" idx="18"/>
          </p:nvPr>
        </p:nvSpPr>
        <p:spPr>
          <a:xfrm>
            <a:off x="5902429" y="3375245"/>
            <a:ext cx="2444540" cy="591377"/>
          </a:xfrm>
        </p:spPr>
        <p:txBody>
          <a:bodyPr>
            <a:noAutofit/>
          </a:bodyPr>
          <a:lstStyle>
            <a:lvl1pPr marL="0" indent="0" algn="ctr">
              <a:buNone/>
              <a:defRPr sz="1400"/>
            </a:lvl1pPr>
            <a:lvl2pPr algn="ctr">
              <a:defRPr sz="1400"/>
            </a:lvl2pPr>
            <a:lvl3pPr algn="ctr">
              <a:defRPr sz="1400"/>
            </a:lvl3pPr>
            <a:lvl4pPr algn="ctr">
              <a:defRPr sz="1400"/>
            </a:lvl4pPr>
            <a:lvl5pPr algn="ctr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10E1E2C2-B2A4-4196-9BED-46BB448A9BBA}"/>
              </a:ext>
            </a:extLst>
          </p:cNvPr>
          <p:cNvSpPr>
            <a:spLocks noGrp="1"/>
          </p:cNvSpPr>
          <p:nvPr>
            <p:ph type="body" idx="19"/>
          </p:nvPr>
        </p:nvSpPr>
        <p:spPr>
          <a:xfrm>
            <a:off x="5991533" y="2909783"/>
            <a:ext cx="2266333" cy="392482"/>
          </a:xfrm>
        </p:spPr>
        <p:txBody>
          <a:bodyPr>
            <a:noAutofit/>
          </a:bodyPr>
          <a:lstStyle>
            <a:lvl1pPr marL="0" indent="0" algn="ctr">
              <a:buNone/>
              <a:defRPr sz="2300">
                <a:solidFill>
                  <a:schemeClr val="bg1"/>
                </a:solidFill>
                <a:latin typeface="Space Mono" panose="02000509040000020004" pitchFamily="49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87130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title only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02F3F980-8238-4F11-A848-62E76B22E5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3EFF7-90E2-431F-8E31-BA0CE4C55B2F}" type="datetimeFigureOut">
              <a:rPr lang="en-US" smtClean="0"/>
              <a:t>3/12/2024</a:t>
            </a:fld>
            <a:endParaRPr lang="en-US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07F08DDD-1203-48E6-A5A3-4A526A744D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C16166B5-206E-42C4-9A86-357F83C3B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0CEFFA-EA14-4325-A0F4-7973582784D2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93BAD85-7EEE-48DB-AA7B-3D5AF2BC5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552450"/>
            <a:ext cx="7696200" cy="715566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Space Mono" panose="02000509040000020004" pitchFamily="49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831500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title only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02F3F980-8238-4F11-A848-62E76B22E5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3EFF7-90E2-431F-8E31-BA0CE4C55B2F}" type="datetimeFigureOut">
              <a:rPr lang="en-US" smtClean="0"/>
              <a:t>3/12/2024</a:t>
            </a:fld>
            <a:endParaRPr lang="en-US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07F08DDD-1203-48E6-A5A3-4A526A744D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C16166B5-206E-42C4-9A86-357F83C3B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0CEFFA-EA14-4325-A0F4-7973582784D2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93BAD85-7EEE-48DB-AA7B-3D5AF2BC5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552450"/>
            <a:ext cx="7696200" cy="715566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Space Mono" panose="02000509040000020004" pitchFamily="49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5669078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022307C-D1BA-4FEF-809E-8A95C9EBD2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3EFF7-90E2-431F-8E31-BA0CE4C55B2F}" type="datetimeFigureOut">
              <a:rPr lang="en-US" smtClean="0"/>
              <a:t>3/12/2024</a:t>
            </a:fld>
            <a:endParaRPr lang="en-US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B5B13404-378A-4961-A564-2DBFEA6027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AD1596C8-8C93-4309-981A-9C71361DCE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0CEFFA-EA14-4325-A0F4-7973582784D2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F665872-762E-4CFE-832B-CFA1A20145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552450"/>
            <a:ext cx="7696200" cy="715566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Space Mono" panose="02000509040000020004" pitchFamily="49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132BA63-80E7-4035-9BA9-1B7B57FE92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3900" y="1268017"/>
            <a:ext cx="7696200" cy="3323034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  <a:latin typeface="Raleway" pitchFamily="2" charset="0"/>
              </a:defRPr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801757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Imagen que contiene Patrón de fondo&#10;&#10;Descripción generada automáticamente">
            <a:extLst>
              <a:ext uri="{FF2B5EF4-FFF2-40B4-BE49-F238E27FC236}">
                <a16:creationId xmlns:a16="http://schemas.microsoft.com/office/drawing/2014/main" id="{C3CF40CD-F3C0-4BE5-8708-0140F7FBD5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64" b="1778"/>
          <a:stretch/>
        </p:blipFill>
        <p:spPr>
          <a:xfrm rot="16200000" flipH="1">
            <a:off x="3845891" y="246049"/>
            <a:ext cx="5544158" cy="50520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2838951"/>
            <a:ext cx="7696200" cy="648552"/>
          </a:xfrm>
        </p:spPr>
        <p:txBody>
          <a:bodyPr anchor="b">
            <a:noAutofit/>
          </a:bodyPr>
          <a:lstStyle>
            <a:lvl1pPr algn="ctr">
              <a:defRPr sz="5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3900" y="3578296"/>
            <a:ext cx="7696200" cy="273224"/>
          </a:xfrm>
        </p:spPr>
        <p:txBody>
          <a:bodyPr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53FEA4E8-678D-4279-BA7C-4E624B9ABEBE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3839183" y="1575249"/>
            <a:ext cx="1465634" cy="729300"/>
          </a:xfrm>
        </p:spPr>
        <p:txBody>
          <a:bodyPr>
            <a:noAutofit/>
          </a:bodyPr>
          <a:lstStyle>
            <a:lvl1pPr marL="0" indent="0" algn="ctr">
              <a:buNone/>
              <a:defRPr sz="5000">
                <a:solidFill>
                  <a:schemeClr val="tx1"/>
                </a:solidFill>
                <a:latin typeface="Space Mono" panose="02000509040000020004" pitchFamily="49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453918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bod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Space Mono" panose="02000509040000020004" pitchFamily="49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  <a:latin typeface="Raleway" pitchFamily="2" charset="0"/>
              </a:defRPr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265950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lumn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 descr="Imagen que contiene Patrón de fondo&#10;&#10;Descripción generada automáticamente">
            <a:extLst>
              <a:ext uri="{FF2B5EF4-FFF2-40B4-BE49-F238E27FC236}">
                <a16:creationId xmlns:a16="http://schemas.microsoft.com/office/drawing/2014/main" id="{B0063E62-E94E-4148-BB62-02A0598CD6C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26" b="13804"/>
          <a:stretch/>
        </p:blipFill>
        <p:spPr>
          <a:xfrm flipH="1">
            <a:off x="5267893" y="2123887"/>
            <a:ext cx="3876107" cy="3019613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32756" y="3404144"/>
            <a:ext cx="2847262" cy="942679"/>
          </a:xfrm>
        </p:spPr>
        <p:txBody>
          <a:bodyPr>
            <a:noAutofit/>
          </a:bodyPr>
          <a:lstStyle>
            <a:lvl1pPr marL="0" indent="0" algn="ctr">
              <a:buNone/>
              <a:defRPr sz="1400"/>
            </a:lvl1pPr>
            <a:lvl2pPr algn="ctr">
              <a:defRPr sz="1400"/>
            </a:lvl2pPr>
            <a:lvl3pPr algn="ctr">
              <a:defRPr sz="1400"/>
            </a:lvl3pPr>
            <a:lvl4pPr algn="ctr">
              <a:defRPr sz="1400"/>
            </a:lvl4pPr>
            <a:lvl5pPr algn="ctr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63980" y="3404144"/>
            <a:ext cx="2847266" cy="942679"/>
          </a:xfrm>
        </p:spPr>
        <p:txBody>
          <a:bodyPr>
            <a:noAutofit/>
          </a:bodyPr>
          <a:lstStyle>
            <a:lvl1pPr marL="0" indent="0" algn="ctr">
              <a:buNone/>
              <a:defRPr sz="1400"/>
            </a:lvl1pPr>
            <a:lvl2pPr algn="ctr">
              <a:defRPr sz="1400"/>
            </a:lvl2pPr>
            <a:lvl3pPr algn="ctr">
              <a:defRPr sz="1400"/>
            </a:lvl3pPr>
            <a:lvl4pPr algn="ctr">
              <a:defRPr sz="1400"/>
            </a:lvl4pPr>
            <a:lvl5pPr algn="ctr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647D2E8C-1B66-4B58-9E61-419F96DF96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157D406E-515A-4F43-9A01-A05A4C6D1924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839088" y="2900433"/>
            <a:ext cx="3434598" cy="392482"/>
          </a:xfrm>
        </p:spPr>
        <p:txBody>
          <a:bodyPr>
            <a:noAutofit/>
          </a:bodyPr>
          <a:lstStyle>
            <a:lvl1pPr marL="0" indent="0" algn="ctr">
              <a:buNone/>
              <a:defRPr sz="2300">
                <a:solidFill>
                  <a:schemeClr val="bg1"/>
                </a:solidFill>
                <a:latin typeface="Space Mono" panose="02000509040000020004" pitchFamily="49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65C9BD97-A085-490E-8875-69685121698A}"/>
              </a:ext>
            </a:extLst>
          </p:cNvPr>
          <p:cNvSpPr>
            <a:spLocks noGrp="1"/>
          </p:cNvSpPr>
          <p:nvPr>
            <p:ph type="body" idx="17"/>
          </p:nvPr>
        </p:nvSpPr>
        <p:spPr>
          <a:xfrm>
            <a:off x="4870314" y="2900433"/>
            <a:ext cx="3434600" cy="392482"/>
          </a:xfrm>
        </p:spPr>
        <p:txBody>
          <a:bodyPr>
            <a:noAutofit/>
          </a:bodyPr>
          <a:lstStyle>
            <a:lvl1pPr marL="0" indent="0" algn="ctr">
              <a:buNone/>
              <a:defRPr sz="2300">
                <a:solidFill>
                  <a:schemeClr val="bg1"/>
                </a:solidFill>
                <a:latin typeface="Space Mono" panose="02000509040000020004" pitchFamily="49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02294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Space Mono" panose="02000509040000020004" pitchFamily="49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968183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poi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D809043F-2CB1-4697-ADC0-1A4B5CEE02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243260"/>
            <a:ext cx="7886700" cy="265698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047820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nd descri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55245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175260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358001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973393"/>
            <a:ext cx="3354030" cy="1550425"/>
          </a:xfrm>
        </p:spPr>
        <p:txBody>
          <a:bodyPr anchor="b">
            <a:noAutofit/>
          </a:bodyPr>
          <a:lstStyle>
            <a:lvl1pPr>
              <a:defRPr sz="35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572000" y="744140"/>
            <a:ext cx="384810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713238"/>
            <a:ext cx="3354030" cy="112134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043750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numb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A138118C-7525-42C5-83E9-649111189F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1243260"/>
            <a:ext cx="7696200" cy="265698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581487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23900" y="552450"/>
            <a:ext cx="7696200" cy="7155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3900" y="1369219"/>
            <a:ext cx="7696200" cy="32218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3900" y="4767263"/>
            <a:ext cx="196215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13EFF7-90E2-431F-8E31-BA0CE4C55B2F}" type="datetimeFigureOut">
              <a:rPr lang="en-US" smtClean="0"/>
              <a:t>3/12/2024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196215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0CEFFA-EA14-4325-A0F4-7973582784D2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04800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6" r:id="rId2"/>
    <p:sldLayoutId id="2147483665" r:id="rId3"/>
    <p:sldLayoutId id="2147483667" r:id="rId4"/>
    <p:sldLayoutId id="2147483669" r:id="rId5"/>
    <p:sldLayoutId id="2147483658" r:id="rId6"/>
    <p:sldLayoutId id="2147483671" r:id="rId7"/>
    <p:sldLayoutId id="2147483672" r:id="rId8"/>
    <p:sldLayoutId id="2147483659" r:id="rId9"/>
    <p:sldLayoutId id="2147483670" r:id="rId10"/>
    <p:sldLayoutId id="2147483675" r:id="rId11"/>
    <p:sldLayoutId id="2147483677" r:id="rId12"/>
    <p:sldLayoutId id="2147483679" r:id="rId13"/>
    <p:sldLayoutId id="2147483680" r:id="rId14"/>
    <p:sldLayoutId id="2147483681" r:id="rId15"/>
  </p:sldLayoutIdLst>
  <p:txStyles>
    <p:titleStyle>
      <a:lvl1pPr algn="ctr" defTabSz="685800" rtl="0" eaLnBrk="1" latinLnBrk="0" hangingPunct="1">
        <a:lnSpc>
          <a:spcPct val="90000"/>
        </a:lnSpc>
        <a:spcBef>
          <a:spcPct val="0"/>
        </a:spcBef>
        <a:buNone/>
        <a:defRPr sz="3500" kern="1200">
          <a:solidFill>
            <a:schemeClr val="bg1"/>
          </a:solidFill>
          <a:latin typeface="Space Mono" panose="02000509040000020004" pitchFamily="49" charset="0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1400" kern="1200">
          <a:solidFill>
            <a:schemeClr val="bg1"/>
          </a:solidFill>
          <a:latin typeface="Raleway" pitchFamily="2" charset="0"/>
          <a:ea typeface="Roboto" panose="02000000000000000000" pitchFamily="2" charset="0"/>
          <a:cs typeface="Raleway" pitchFamily="2" charset="0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bg1"/>
          </a:solidFill>
          <a:latin typeface="Raleway" pitchFamily="2" charset="0"/>
          <a:ea typeface="Roboto" panose="02000000000000000000" pitchFamily="2" charset="0"/>
          <a:cs typeface="Raleway" pitchFamily="2" charset="0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bg1"/>
          </a:solidFill>
          <a:latin typeface="Raleway" pitchFamily="2" charset="0"/>
          <a:ea typeface="Roboto" panose="02000000000000000000" pitchFamily="2" charset="0"/>
          <a:cs typeface="Raleway" pitchFamily="2" charset="0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bg1"/>
          </a:solidFill>
          <a:latin typeface="Raleway" pitchFamily="2" charset="0"/>
          <a:ea typeface="Roboto" panose="02000000000000000000" pitchFamily="2" charset="0"/>
          <a:cs typeface="Raleway" pitchFamily="2" charset="0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bg1"/>
          </a:solidFill>
          <a:latin typeface="Raleway" pitchFamily="2" charset="0"/>
          <a:ea typeface="Roboto" panose="02000000000000000000" pitchFamily="2" charset="0"/>
          <a:cs typeface="Raleway" pitchFamily="2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4BEBE0-30E7-49E4-A816-DCA7EB6618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17969" y="1115008"/>
            <a:ext cx="4908062" cy="2350851"/>
          </a:xfrm>
        </p:spPr>
        <p:txBody>
          <a:bodyPr/>
          <a:lstStyle/>
          <a:p>
            <a:r>
              <a:rPr lang="en-US" sz="4800" dirty="0"/>
              <a:t>BIG EYE BA </a:t>
            </a:r>
            <a:br>
              <a:rPr lang="en-US" sz="4800" dirty="0"/>
            </a:br>
            <a:r>
              <a:rPr lang="en-US" sz="3200" dirty="0"/>
              <a:t>SEGUNDA AUDITORÍA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00CBEA-0FC4-4517-9DF7-3E1CB1F776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17969" y="3612510"/>
            <a:ext cx="4908062" cy="351388"/>
          </a:xfrm>
        </p:spPr>
        <p:txBody>
          <a:bodyPr/>
          <a:lstStyle/>
          <a:p>
            <a:r>
              <a:rPr lang="en-US" dirty="0" err="1">
                <a:latin typeface="Raleway" pitchFamily="2" charset="0"/>
              </a:rPr>
              <a:t>Esto</a:t>
            </a:r>
            <a:r>
              <a:rPr lang="en-US" dirty="0">
                <a:latin typeface="Raleway" pitchFamily="2" charset="0"/>
              </a:rPr>
              <a:t> es lo que </a:t>
            </a:r>
            <a:r>
              <a:rPr lang="en-US" dirty="0" err="1">
                <a:latin typeface="Raleway" pitchFamily="2" charset="0"/>
              </a:rPr>
              <a:t>hemos</a:t>
            </a:r>
            <a:r>
              <a:rPr lang="en-US" dirty="0">
                <a:latin typeface="Raleway" pitchFamily="2" charset="0"/>
              </a:rPr>
              <a:t> </a:t>
            </a:r>
            <a:r>
              <a:rPr lang="en-US" dirty="0" err="1">
                <a:latin typeface="Raleway" pitchFamily="2" charset="0"/>
              </a:rPr>
              <a:t>conseguido</a:t>
            </a:r>
            <a:endParaRPr lang="en-US" dirty="0">
              <a:latin typeface="Raleway" pitchFamily="2" charset="0"/>
            </a:endParaRPr>
          </a:p>
        </p:txBody>
      </p:sp>
      <p:pic>
        <p:nvPicPr>
          <p:cNvPr id="6" name="Imagen 5" descr="Forma&#10;&#10;Descripción generada automáticamente">
            <a:extLst>
              <a:ext uri="{FF2B5EF4-FFF2-40B4-BE49-F238E27FC236}">
                <a16:creationId xmlns:a16="http://schemas.microsoft.com/office/drawing/2014/main" id="{E069FE39-9AFF-4E56-B3BB-5BAB5B0456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178072" y="746473"/>
            <a:ext cx="3322320" cy="880771"/>
          </a:xfrm>
          <a:prstGeom prst="rect">
            <a:avLst/>
          </a:prstGeom>
        </p:spPr>
      </p:pic>
      <p:pic>
        <p:nvPicPr>
          <p:cNvPr id="7" name="Imagen 6" descr="Una estrella de color negro&#10;&#10;Descripción generada automáticamente con confianza baja">
            <a:extLst>
              <a:ext uri="{FF2B5EF4-FFF2-40B4-BE49-F238E27FC236}">
                <a16:creationId xmlns:a16="http://schemas.microsoft.com/office/drawing/2014/main" id="{97CE9324-0A66-40D5-9B2B-2B328B7F3D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759837">
            <a:off x="7713280" y="2789084"/>
            <a:ext cx="1413641" cy="2201746"/>
          </a:xfrm>
          <a:prstGeom prst="rect">
            <a:avLst/>
          </a:prstGeom>
        </p:spPr>
      </p:pic>
      <p:pic>
        <p:nvPicPr>
          <p:cNvPr id="8" name="Imagen 7" descr="Imagen que contiene Patrón de fondo&#10;&#10;Descripción generada automáticamente">
            <a:extLst>
              <a:ext uri="{FF2B5EF4-FFF2-40B4-BE49-F238E27FC236}">
                <a16:creationId xmlns:a16="http://schemas.microsoft.com/office/drawing/2014/main" id="{138275C3-D8AB-4EA7-B0E9-C22A9EADE7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232696" y="2760310"/>
            <a:ext cx="2911304" cy="2383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4272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ángulo 43">
            <a:extLst>
              <a:ext uri="{FF2B5EF4-FFF2-40B4-BE49-F238E27FC236}">
                <a16:creationId xmlns:a16="http://schemas.microsoft.com/office/drawing/2014/main" id="{6AFC45C3-92FB-45D7-8C1B-7130054BEC4C}"/>
              </a:ext>
            </a:extLst>
          </p:cNvPr>
          <p:cNvSpPr/>
          <p:nvPr/>
        </p:nvSpPr>
        <p:spPr>
          <a:xfrm>
            <a:off x="4994058" y="2846408"/>
            <a:ext cx="2138921" cy="2987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6" name="Rectángulo 45">
            <a:extLst>
              <a:ext uri="{FF2B5EF4-FFF2-40B4-BE49-F238E27FC236}">
                <a16:creationId xmlns:a16="http://schemas.microsoft.com/office/drawing/2014/main" id="{7A89132D-0C72-4FDC-ADCD-85B7F33279D7}"/>
              </a:ext>
            </a:extLst>
          </p:cNvPr>
          <p:cNvSpPr/>
          <p:nvPr/>
        </p:nvSpPr>
        <p:spPr>
          <a:xfrm>
            <a:off x="4994058" y="4031986"/>
            <a:ext cx="2138921" cy="2987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4" name="Rectángulo 73">
            <a:extLst>
              <a:ext uri="{FF2B5EF4-FFF2-40B4-BE49-F238E27FC236}">
                <a16:creationId xmlns:a16="http://schemas.microsoft.com/office/drawing/2014/main" id="{36B9BAD7-E879-44DA-A370-3589FA6F5002}"/>
              </a:ext>
            </a:extLst>
          </p:cNvPr>
          <p:cNvSpPr/>
          <p:nvPr/>
        </p:nvSpPr>
        <p:spPr>
          <a:xfrm>
            <a:off x="3051593" y="2846408"/>
            <a:ext cx="1940063" cy="29871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 </a:t>
            </a:r>
          </a:p>
        </p:txBody>
      </p:sp>
      <p:sp>
        <p:nvSpPr>
          <p:cNvPr id="75" name="Rectángulo 74">
            <a:extLst>
              <a:ext uri="{FF2B5EF4-FFF2-40B4-BE49-F238E27FC236}">
                <a16:creationId xmlns:a16="http://schemas.microsoft.com/office/drawing/2014/main" id="{2A4DA571-99F9-44D6-B10D-62E7321B4F58}"/>
              </a:ext>
            </a:extLst>
          </p:cNvPr>
          <p:cNvSpPr/>
          <p:nvPr/>
        </p:nvSpPr>
        <p:spPr>
          <a:xfrm>
            <a:off x="2531204" y="4031986"/>
            <a:ext cx="1929795" cy="29871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  </a:t>
            </a: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C8C51277-9D89-49A3-9BB4-E438EC2FC3E8}"/>
              </a:ext>
            </a:extLst>
          </p:cNvPr>
          <p:cNvSpPr/>
          <p:nvPr/>
        </p:nvSpPr>
        <p:spPr>
          <a:xfrm>
            <a:off x="4994058" y="1580500"/>
            <a:ext cx="2138921" cy="2987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6C9D92EC-2836-4AAC-8FA9-CFA479BEED38}"/>
              </a:ext>
            </a:extLst>
          </p:cNvPr>
          <p:cNvSpPr/>
          <p:nvPr/>
        </p:nvSpPr>
        <p:spPr>
          <a:xfrm>
            <a:off x="3051593" y="1580956"/>
            <a:ext cx="1938105" cy="30206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0" name="Imagen 9" descr="Patrón de fondo&#10;&#10;Descripción generada automáticamente">
            <a:extLst>
              <a:ext uri="{FF2B5EF4-FFF2-40B4-BE49-F238E27FC236}">
                <a16:creationId xmlns:a16="http://schemas.microsoft.com/office/drawing/2014/main" id="{AFD36746-6283-40F5-939A-FD45E4166E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60" r="45328" b="1"/>
          <a:stretch/>
        </p:blipFill>
        <p:spPr>
          <a:xfrm>
            <a:off x="0" y="0"/>
            <a:ext cx="4999276" cy="5156782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A2875693-0101-47F8-8FF6-40B84B49FD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552450"/>
            <a:ext cx="7696200" cy="715566"/>
          </a:xfrm>
        </p:spPr>
        <p:txBody>
          <a:bodyPr>
            <a:normAutofit/>
          </a:bodyPr>
          <a:lstStyle/>
          <a:p>
            <a:r>
              <a:rPr lang="es-ES" dirty="0"/>
              <a:t>ESTADO DE LOS OBJETIVOS</a:t>
            </a:r>
            <a:endParaRPr lang="en-US" dirty="0"/>
          </a:p>
        </p:txBody>
      </p:sp>
      <p:sp>
        <p:nvSpPr>
          <p:cNvPr id="32" name="Google Shape;375;p47">
            <a:extLst>
              <a:ext uri="{FF2B5EF4-FFF2-40B4-BE49-F238E27FC236}">
                <a16:creationId xmlns:a16="http://schemas.microsoft.com/office/drawing/2014/main" id="{1F7A972B-DD4D-4A39-89C5-AEADB5B2123F}"/>
              </a:ext>
            </a:extLst>
          </p:cNvPr>
          <p:cNvSpPr txBox="1"/>
          <p:nvPr/>
        </p:nvSpPr>
        <p:spPr>
          <a:xfrm flipH="1">
            <a:off x="2272828" y="1349790"/>
            <a:ext cx="2299171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bg1"/>
                </a:solidFill>
                <a:latin typeface="Space Mono" panose="02000509040000020004" pitchFamily="49" charset="0"/>
                <a:ea typeface="Bebas Neue"/>
                <a:cs typeface="Bebas Neue"/>
                <a:sym typeface="Bebas Neue"/>
              </a:rPr>
              <a:t>SEGMENTACIÓN DE EDIFICIOS</a:t>
            </a:r>
            <a:endParaRPr sz="2000" b="1" dirty="0">
              <a:solidFill>
                <a:schemeClr val="bg1"/>
              </a:solidFill>
              <a:latin typeface="Space Mono" panose="02000509040000020004" pitchFamily="49" charset="0"/>
              <a:ea typeface="Bebas Neue"/>
              <a:cs typeface="Bebas Neue"/>
              <a:sym typeface="Bebas Neue"/>
            </a:endParaRPr>
          </a:p>
        </p:txBody>
      </p:sp>
      <p:sp>
        <p:nvSpPr>
          <p:cNvPr id="33" name="Google Shape;379;p47">
            <a:extLst>
              <a:ext uri="{FF2B5EF4-FFF2-40B4-BE49-F238E27FC236}">
                <a16:creationId xmlns:a16="http://schemas.microsoft.com/office/drawing/2014/main" id="{B829ACBE-D44C-494D-B1C7-B3EC83746A93}"/>
              </a:ext>
            </a:extLst>
          </p:cNvPr>
          <p:cNvSpPr txBox="1"/>
          <p:nvPr/>
        </p:nvSpPr>
        <p:spPr>
          <a:xfrm flipH="1">
            <a:off x="2272829" y="1734690"/>
            <a:ext cx="2176897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bg1"/>
                </a:solidFill>
                <a:latin typeface="Raleway" pitchFamily="2" charset="0"/>
                <a:ea typeface="Anaheim"/>
                <a:cs typeface="Anaheim"/>
                <a:sym typeface="Anaheim"/>
              </a:rPr>
              <a:t>Creación de un modelo para identificar edificios</a:t>
            </a:r>
            <a:endParaRPr sz="1400" dirty="0">
              <a:solidFill>
                <a:schemeClr val="bg1"/>
              </a:solidFill>
              <a:latin typeface="Raleway" pitchFamily="2" charset="0"/>
              <a:ea typeface="Anaheim"/>
              <a:cs typeface="Anaheim"/>
              <a:sym typeface="Anaheim"/>
            </a:endParaRPr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id="{2386897C-42E0-4EFE-A54B-6E7CA82366B2}"/>
              </a:ext>
            </a:extLst>
          </p:cNvPr>
          <p:cNvSpPr/>
          <p:nvPr/>
        </p:nvSpPr>
        <p:spPr>
          <a:xfrm>
            <a:off x="1256444" y="1380205"/>
            <a:ext cx="715567" cy="71556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8" name="Google Shape;375;p47">
            <a:extLst>
              <a:ext uri="{FF2B5EF4-FFF2-40B4-BE49-F238E27FC236}">
                <a16:creationId xmlns:a16="http://schemas.microsoft.com/office/drawing/2014/main" id="{34D038D3-F059-40FC-93CE-B3BA9718BE6E}"/>
              </a:ext>
            </a:extLst>
          </p:cNvPr>
          <p:cNvSpPr txBox="1"/>
          <p:nvPr/>
        </p:nvSpPr>
        <p:spPr>
          <a:xfrm flipH="1">
            <a:off x="7272105" y="1545538"/>
            <a:ext cx="830274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>
                <a:solidFill>
                  <a:schemeClr val="bg1"/>
                </a:solidFill>
                <a:latin typeface="Space Mono" panose="02000509040000020004" pitchFamily="49" charset="0"/>
                <a:ea typeface="Bebas Neue"/>
                <a:cs typeface="Bebas Neue"/>
                <a:sym typeface="Bebas Neue"/>
              </a:rPr>
              <a:t>60%</a:t>
            </a:r>
            <a:endParaRPr sz="2500" dirty="0">
              <a:solidFill>
                <a:schemeClr val="bg1"/>
              </a:solidFill>
              <a:latin typeface="Space Mono" panose="02000509040000020004" pitchFamily="49" charset="0"/>
              <a:ea typeface="Bebas Neue"/>
              <a:cs typeface="Bebas Neue"/>
              <a:sym typeface="Bebas Neue"/>
            </a:endParaRPr>
          </a:p>
        </p:txBody>
      </p:sp>
      <p:sp>
        <p:nvSpPr>
          <p:cNvPr id="49" name="Google Shape;375;p47">
            <a:extLst>
              <a:ext uri="{FF2B5EF4-FFF2-40B4-BE49-F238E27FC236}">
                <a16:creationId xmlns:a16="http://schemas.microsoft.com/office/drawing/2014/main" id="{6169C54D-C2EA-4C01-B696-60DE911BB4F0}"/>
              </a:ext>
            </a:extLst>
          </p:cNvPr>
          <p:cNvSpPr txBox="1"/>
          <p:nvPr/>
        </p:nvSpPr>
        <p:spPr>
          <a:xfrm flipH="1">
            <a:off x="2272829" y="2434476"/>
            <a:ext cx="17646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bg1"/>
                </a:solidFill>
                <a:latin typeface="Space Mono" panose="02000509040000020004" pitchFamily="49" charset="0"/>
                <a:ea typeface="Bebas Neue"/>
                <a:cs typeface="Bebas Neue"/>
                <a:sym typeface="Bebas Neue"/>
              </a:rPr>
              <a:t>ÍNDICES DE VEGETACIÓN</a:t>
            </a:r>
            <a:endParaRPr sz="2000" b="1" dirty="0">
              <a:solidFill>
                <a:schemeClr val="bg1"/>
              </a:solidFill>
              <a:latin typeface="Space Mono" panose="02000509040000020004" pitchFamily="49" charset="0"/>
              <a:ea typeface="Bebas Neue"/>
              <a:cs typeface="Bebas Neue"/>
              <a:sym typeface="Bebas Neue"/>
            </a:endParaRPr>
          </a:p>
        </p:txBody>
      </p:sp>
      <p:sp>
        <p:nvSpPr>
          <p:cNvPr id="50" name="Google Shape;379;p47">
            <a:extLst>
              <a:ext uri="{FF2B5EF4-FFF2-40B4-BE49-F238E27FC236}">
                <a16:creationId xmlns:a16="http://schemas.microsoft.com/office/drawing/2014/main" id="{21A1EF44-931C-4B6E-A372-85C6C6AE9B6F}"/>
              </a:ext>
            </a:extLst>
          </p:cNvPr>
          <p:cNvSpPr txBox="1"/>
          <p:nvPr/>
        </p:nvSpPr>
        <p:spPr>
          <a:xfrm flipH="1">
            <a:off x="2272828" y="2819376"/>
            <a:ext cx="2299169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1400" dirty="0" err="1">
                <a:solidFill>
                  <a:schemeClr val="bg1"/>
                </a:solidFill>
                <a:latin typeface="Raleway" pitchFamily="2" charset="0"/>
                <a:ea typeface="Anaheim"/>
                <a:cs typeface="Anaheim"/>
                <a:sym typeface="Anaheim"/>
              </a:rPr>
              <a:t>Creación</a:t>
            </a:r>
            <a:r>
              <a:rPr lang="en-US" sz="1400" dirty="0">
                <a:solidFill>
                  <a:schemeClr val="bg1"/>
                </a:solidFill>
                <a:latin typeface="Raleway" pitchFamily="2" charset="0"/>
                <a:ea typeface="Anaheim"/>
                <a:cs typeface="Anaheim"/>
                <a:sym typeface="Anaheim"/>
              </a:rPr>
              <a:t> de un </a:t>
            </a:r>
            <a:r>
              <a:rPr lang="en-US" sz="1400" dirty="0" err="1">
                <a:solidFill>
                  <a:schemeClr val="bg1"/>
                </a:solidFill>
                <a:latin typeface="Raleway" pitchFamily="2" charset="0"/>
                <a:ea typeface="Anaheim"/>
                <a:cs typeface="Anaheim"/>
                <a:sym typeface="Anaheim"/>
              </a:rPr>
              <a:t>modelo</a:t>
            </a:r>
            <a:r>
              <a:rPr lang="en-US" sz="1400" dirty="0">
                <a:solidFill>
                  <a:schemeClr val="bg1"/>
                </a:solidFill>
                <a:latin typeface="Raleway" pitchFamily="2" charset="0"/>
                <a:ea typeface="Anaheim"/>
                <a:cs typeface="Anaheim"/>
                <a:sym typeface="Anaheim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Raleway" pitchFamily="2" charset="0"/>
                <a:ea typeface="Anaheim"/>
                <a:cs typeface="Anaheim"/>
                <a:sym typeface="Anaheim"/>
              </a:rPr>
              <a:t>productivo</a:t>
            </a:r>
            <a:r>
              <a:rPr lang="en-US" sz="1400" dirty="0">
                <a:solidFill>
                  <a:schemeClr val="bg1"/>
                </a:solidFill>
                <a:latin typeface="Raleway" pitchFamily="2" charset="0"/>
                <a:ea typeface="Anaheim"/>
                <a:cs typeface="Anaheim"/>
                <a:sym typeface="Anaheim"/>
              </a:rPr>
              <a:t> de </a:t>
            </a:r>
            <a:r>
              <a:rPr lang="en-US" sz="1400" dirty="0" err="1">
                <a:solidFill>
                  <a:schemeClr val="bg1"/>
                </a:solidFill>
                <a:latin typeface="Raleway" pitchFamily="2" charset="0"/>
                <a:ea typeface="Anaheim"/>
                <a:cs typeface="Anaheim"/>
                <a:sym typeface="Anaheim"/>
              </a:rPr>
              <a:t>monitorización</a:t>
            </a:r>
            <a:r>
              <a:rPr lang="en-US" sz="1400" dirty="0">
                <a:solidFill>
                  <a:schemeClr val="bg1"/>
                </a:solidFill>
                <a:latin typeface="Raleway" pitchFamily="2" charset="0"/>
                <a:ea typeface="Anaheim"/>
                <a:cs typeface="Anaheim"/>
                <a:sym typeface="Anaheim"/>
              </a:rPr>
              <a:t>.</a:t>
            </a:r>
            <a:endParaRPr sz="1400" dirty="0">
              <a:solidFill>
                <a:schemeClr val="bg1"/>
              </a:solidFill>
              <a:latin typeface="Raleway" pitchFamily="2" charset="0"/>
              <a:ea typeface="Anaheim"/>
              <a:cs typeface="Anaheim"/>
              <a:sym typeface="Anaheim"/>
            </a:endParaRPr>
          </a:p>
        </p:txBody>
      </p:sp>
      <p:sp>
        <p:nvSpPr>
          <p:cNvPr id="51" name="Rectángulo 50">
            <a:extLst>
              <a:ext uri="{FF2B5EF4-FFF2-40B4-BE49-F238E27FC236}">
                <a16:creationId xmlns:a16="http://schemas.microsoft.com/office/drawing/2014/main" id="{8CEB8EFE-4CF0-413A-A405-54473C6C31F1}"/>
              </a:ext>
            </a:extLst>
          </p:cNvPr>
          <p:cNvSpPr/>
          <p:nvPr/>
        </p:nvSpPr>
        <p:spPr>
          <a:xfrm>
            <a:off x="1256444" y="2624920"/>
            <a:ext cx="715567" cy="71556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2" name="Google Shape;375;p47">
            <a:extLst>
              <a:ext uri="{FF2B5EF4-FFF2-40B4-BE49-F238E27FC236}">
                <a16:creationId xmlns:a16="http://schemas.microsoft.com/office/drawing/2014/main" id="{79866A5A-20F5-43BF-9A40-D1B57892D6AB}"/>
              </a:ext>
            </a:extLst>
          </p:cNvPr>
          <p:cNvSpPr txBox="1"/>
          <p:nvPr/>
        </p:nvSpPr>
        <p:spPr>
          <a:xfrm flipH="1">
            <a:off x="7272105" y="2790253"/>
            <a:ext cx="830274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>
                <a:solidFill>
                  <a:schemeClr val="bg1"/>
                </a:solidFill>
                <a:latin typeface="Space Mono" panose="02000509040000020004" pitchFamily="49" charset="0"/>
                <a:ea typeface="Bebas Neue"/>
                <a:cs typeface="Bebas Neue"/>
                <a:sym typeface="Bebas Neue"/>
              </a:rPr>
              <a:t>70%</a:t>
            </a:r>
            <a:endParaRPr sz="2500" dirty="0">
              <a:solidFill>
                <a:schemeClr val="bg1"/>
              </a:solidFill>
              <a:latin typeface="Space Mono" panose="02000509040000020004" pitchFamily="49" charset="0"/>
              <a:ea typeface="Bebas Neue"/>
              <a:cs typeface="Bebas Neue"/>
              <a:sym typeface="Bebas Neue"/>
            </a:endParaRPr>
          </a:p>
        </p:txBody>
      </p:sp>
      <p:sp>
        <p:nvSpPr>
          <p:cNvPr id="53" name="Google Shape;375;p47">
            <a:extLst>
              <a:ext uri="{FF2B5EF4-FFF2-40B4-BE49-F238E27FC236}">
                <a16:creationId xmlns:a16="http://schemas.microsoft.com/office/drawing/2014/main" id="{CF3CF7A4-BC6C-45A4-927F-27F339EFB899}"/>
              </a:ext>
            </a:extLst>
          </p:cNvPr>
          <p:cNvSpPr txBox="1"/>
          <p:nvPr/>
        </p:nvSpPr>
        <p:spPr>
          <a:xfrm flipH="1">
            <a:off x="2272828" y="3722856"/>
            <a:ext cx="1972011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bg1"/>
                </a:solidFill>
                <a:latin typeface="Space Mono" panose="02000509040000020004" pitchFamily="49" charset="0"/>
                <a:ea typeface="Bebas Neue"/>
                <a:cs typeface="Bebas Neue"/>
                <a:sym typeface="Bebas Neue"/>
              </a:rPr>
              <a:t>CLASIFICACIÓN DE EDIFICIOS</a:t>
            </a:r>
            <a:endParaRPr sz="2000" b="1" dirty="0">
              <a:solidFill>
                <a:schemeClr val="bg1"/>
              </a:solidFill>
              <a:latin typeface="Space Mono" panose="02000509040000020004" pitchFamily="49" charset="0"/>
              <a:ea typeface="Bebas Neue"/>
              <a:cs typeface="Bebas Neue"/>
              <a:sym typeface="Bebas Neue"/>
            </a:endParaRPr>
          </a:p>
        </p:txBody>
      </p:sp>
      <p:sp>
        <p:nvSpPr>
          <p:cNvPr id="54" name="Google Shape;379;p47">
            <a:extLst>
              <a:ext uri="{FF2B5EF4-FFF2-40B4-BE49-F238E27FC236}">
                <a16:creationId xmlns:a16="http://schemas.microsoft.com/office/drawing/2014/main" id="{EC791502-358F-4D21-9CB6-7244E696D873}"/>
              </a:ext>
            </a:extLst>
          </p:cNvPr>
          <p:cNvSpPr txBox="1"/>
          <p:nvPr/>
        </p:nvSpPr>
        <p:spPr>
          <a:xfrm flipH="1">
            <a:off x="2272828" y="4107756"/>
            <a:ext cx="2418117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1400" dirty="0" err="1">
                <a:solidFill>
                  <a:schemeClr val="bg1"/>
                </a:solidFill>
                <a:latin typeface="Raleway" pitchFamily="2" charset="0"/>
              </a:rPr>
              <a:t>Creación</a:t>
            </a:r>
            <a:r>
              <a:rPr lang="en-US" sz="1400" dirty="0">
                <a:solidFill>
                  <a:schemeClr val="bg1"/>
                </a:solidFill>
                <a:latin typeface="Raleway" pitchFamily="2" charset="0"/>
              </a:rPr>
              <a:t> de un </a:t>
            </a:r>
            <a:r>
              <a:rPr lang="en-US" sz="1400" dirty="0" err="1">
                <a:solidFill>
                  <a:schemeClr val="bg1"/>
                </a:solidFill>
                <a:latin typeface="Raleway" pitchFamily="2" charset="0"/>
              </a:rPr>
              <a:t>modelo</a:t>
            </a:r>
            <a:r>
              <a:rPr lang="en-US" sz="1400" dirty="0">
                <a:solidFill>
                  <a:schemeClr val="bg1"/>
                </a:solidFill>
                <a:latin typeface="Raleway" pitchFamily="2" charset="0"/>
              </a:rPr>
              <a:t> para </a:t>
            </a:r>
            <a:r>
              <a:rPr lang="en-US" sz="1400" dirty="0" err="1">
                <a:solidFill>
                  <a:schemeClr val="bg1"/>
                </a:solidFill>
                <a:latin typeface="Raleway" pitchFamily="2" charset="0"/>
              </a:rPr>
              <a:t>conocer</a:t>
            </a:r>
            <a:r>
              <a:rPr lang="en-US" sz="1400" dirty="0">
                <a:solidFill>
                  <a:schemeClr val="bg1"/>
                </a:solidFill>
                <a:latin typeface="Raleway" pitchFamily="2" charset="0"/>
              </a:rPr>
              <a:t> la </a:t>
            </a:r>
            <a:r>
              <a:rPr lang="en-US" sz="1400" dirty="0" err="1">
                <a:solidFill>
                  <a:schemeClr val="bg1"/>
                </a:solidFill>
                <a:latin typeface="Raleway" pitchFamily="2" charset="0"/>
              </a:rPr>
              <a:t>naturaleza</a:t>
            </a:r>
            <a:r>
              <a:rPr lang="en-US" sz="1400" dirty="0">
                <a:solidFill>
                  <a:schemeClr val="bg1"/>
                </a:solidFill>
                <a:latin typeface="Raleway" pitchFamily="2" charset="0"/>
              </a:rPr>
              <a:t> de </a:t>
            </a:r>
            <a:r>
              <a:rPr lang="en-US" sz="1400" dirty="0" err="1">
                <a:solidFill>
                  <a:schemeClr val="bg1"/>
                </a:solidFill>
                <a:latin typeface="Raleway" pitchFamily="2" charset="0"/>
              </a:rPr>
              <a:t>los</a:t>
            </a:r>
            <a:r>
              <a:rPr lang="en-US" sz="1400" dirty="0">
                <a:solidFill>
                  <a:schemeClr val="bg1"/>
                </a:solidFill>
                <a:latin typeface="Raleway" pitchFamily="2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Raleway" pitchFamily="2" charset="0"/>
              </a:rPr>
              <a:t>edificios</a:t>
            </a:r>
            <a:r>
              <a:rPr lang="en-US" sz="1400" dirty="0">
                <a:solidFill>
                  <a:schemeClr val="bg1"/>
                </a:solidFill>
                <a:latin typeface="Raleway" pitchFamily="2" charset="0"/>
              </a:rPr>
              <a:t>.</a:t>
            </a:r>
            <a:endParaRPr sz="1400" dirty="0">
              <a:solidFill>
                <a:schemeClr val="bg1"/>
              </a:solidFill>
              <a:latin typeface="Raleway" pitchFamily="2" charset="0"/>
              <a:ea typeface="Anaheim"/>
              <a:cs typeface="Anaheim"/>
              <a:sym typeface="Anaheim"/>
            </a:endParaRPr>
          </a:p>
        </p:txBody>
      </p:sp>
      <p:sp>
        <p:nvSpPr>
          <p:cNvPr id="55" name="Rectángulo 54">
            <a:extLst>
              <a:ext uri="{FF2B5EF4-FFF2-40B4-BE49-F238E27FC236}">
                <a16:creationId xmlns:a16="http://schemas.microsoft.com/office/drawing/2014/main" id="{F3821F2D-84C6-4377-A233-F338F38F2B17}"/>
              </a:ext>
            </a:extLst>
          </p:cNvPr>
          <p:cNvSpPr/>
          <p:nvPr/>
        </p:nvSpPr>
        <p:spPr>
          <a:xfrm>
            <a:off x="1256444" y="3835045"/>
            <a:ext cx="715567" cy="71556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56" name="Google Shape;375;p47">
            <a:extLst>
              <a:ext uri="{FF2B5EF4-FFF2-40B4-BE49-F238E27FC236}">
                <a16:creationId xmlns:a16="http://schemas.microsoft.com/office/drawing/2014/main" id="{E9F7A1EC-F598-48C1-9ABD-EB8045CB489D}"/>
              </a:ext>
            </a:extLst>
          </p:cNvPr>
          <p:cNvSpPr txBox="1"/>
          <p:nvPr/>
        </p:nvSpPr>
        <p:spPr>
          <a:xfrm flipH="1">
            <a:off x="7272105" y="4000378"/>
            <a:ext cx="830274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>
                <a:solidFill>
                  <a:schemeClr val="bg1"/>
                </a:solidFill>
                <a:latin typeface="Space Mono" panose="02000509040000020004" pitchFamily="49" charset="0"/>
                <a:ea typeface="Bebas Neue"/>
                <a:cs typeface="Bebas Neue"/>
                <a:sym typeface="Bebas Neue"/>
              </a:rPr>
              <a:t>50%</a:t>
            </a:r>
            <a:endParaRPr sz="2500" dirty="0">
              <a:solidFill>
                <a:schemeClr val="bg1"/>
              </a:solidFill>
              <a:latin typeface="Space Mono" panose="02000509040000020004" pitchFamily="49" charset="0"/>
              <a:ea typeface="Bebas Neue"/>
              <a:cs typeface="Bebas Neue"/>
              <a:sym typeface="Bebas Neue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4FFC916C-522E-3E91-101C-70CEFFD4BE71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1306492" y="3879396"/>
            <a:ext cx="626863" cy="626863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0F497424-60E0-F876-2DEA-D75C7E41AC93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</a:blip>
          <a:stretch>
            <a:fillRect/>
          </a:stretch>
        </p:blipFill>
        <p:spPr>
          <a:xfrm>
            <a:off x="1422538" y="2790253"/>
            <a:ext cx="372344" cy="372344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48D61B45-F682-A0B0-6F48-4C0C682AA77A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</a:blip>
          <a:stretch>
            <a:fillRect/>
          </a:stretch>
        </p:blipFill>
        <p:spPr>
          <a:xfrm>
            <a:off x="1267162" y="1385563"/>
            <a:ext cx="704850" cy="70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708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354 1.60494E-6 L 0.13525 1.60494E-6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43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0"/>
                            </p:stCondLst>
                            <p:childTnLst>
                              <p:par>
                                <p:cTn id="15" presetID="63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084 2.59259E-6 L 0.16701 2.59259E-6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39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4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0"/>
                            </p:stCondLst>
                            <p:childTnLst>
                              <p:par>
                                <p:cTn id="22" presetID="63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2.96296E-6 L 0.17552 0.00031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76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7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 animBg="1"/>
      <p:bldP spid="75" grpId="0" animBg="1"/>
      <p:bldP spid="15" grpId="0" animBg="1"/>
      <p:bldP spid="4" grpId="0"/>
      <p:bldP spid="48" grpId="0"/>
      <p:bldP spid="52" grpId="0"/>
      <p:bldP spid="5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FD325D-4E4A-00EA-B3A1-9544623BCF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10">
            <a:extLst>
              <a:ext uri="{FF2B5EF4-FFF2-40B4-BE49-F238E27FC236}">
                <a16:creationId xmlns:a16="http://schemas.microsoft.com/office/drawing/2014/main" id="{21D03E75-D544-1F44-E073-504115EE8C36}"/>
              </a:ext>
            </a:extLst>
          </p:cNvPr>
          <p:cNvSpPr/>
          <p:nvPr/>
        </p:nvSpPr>
        <p:spPr>
          <a:xfrm>
            <a:off x="3869343" y="1446612"/>
            <a:ext cx="1405314" cy="92016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A9EB637-C91A-341D-A5B8-48A0941A11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2838951"/>
            <a:ext cx="7696200" cy="648552"/>
          </a:xfrm>
        </p:spPr>
        <p:txBody>
          <a:bodyPr/>
          <a:lstStyle/>
          <a:p>
            <a:r>
              <a:rPr lang="es-ES" dirty="0"/>
              <a:t>Próximo sprint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EAA5413-CCC5-42CB-BBEA-5B4E2E73A638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3839183" y="1575249"/>
            <a:ext cx="1465634" cy="729300"/>
          </a:xfrm>
        </p:spPr>
        <p:txBody>
          <a:bodyPr/>
          <a:lstStyle/>
          <a:p>
            <a:r>
              <a:rPr lang="es-ES" dirty="0"/>
              <a:t>04</a:t>
            </a:r>
            <a:endParaRPr lang="en-US" dirty="0"/>
          </a:p>
        </p:txBody>
      </p:sp>
      <p:pic>
        <p:nvPicPr>
          <p:cNvPr id="9" name="Imagen 8" descr="Imagen que contiene luz, puesta de sol, caminando, sol&#10;&#10;Descripción generada automáticamente">
            <a:extLst>
              <a:ext uri="{FF2B5EF4-FFF2-40B4-BE49-F238E27FC236}">
                <a16:creationId xmlns:a16="http://schemas.microsoft.com/office/drawing/2014/main" id="{744F8D66-212B-E49C-2C1F-0B9875558E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214713"/>
            <a:ext cx="1340903" cy="315348"/>
          </a:xfrm>
          <a:prstGeom prst="rect">
            <a:avLst/>
          </a:prstGeom>
        </p:spPr>
      </p:pic>
      <p:pic>
        <p:nvPicPr>
          <p:cNvPr id="10" name="Imagen 9" descr="Una estrella de color negro&#10;&#10;Descripción generada automáticamente con confianza baja">
            <a:extLst>
              <a:ext uri="{FF2B5EF4-FFF2-40B4-BE49-F238E27FC236}">
                <a16:creationId xmlns:a16="http://schemas.microsoft.com/office/drawing/2014/main" id="{87B7DA64-D10E-51E4-8FD7-0F54F10F37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759837">
            <a:off x="5863460" y="152670"/>
            <a:ext cx="1413641" cy="2201746"/>
          </a:xfrm>
          <a:prstGeom prst="rect">
            <a:avLst/>
          </a:prstGeom>
        </p:spPr>
      </p:pic>
      <p:pic>
        <p:nvPicPr>
          <p:cNvPr id="33" name="Imagen 32" descr="Forma&#10;&#10;Descripción generada automáticamente">
            <a:extLst>
              <a:ext uri="{FF2B5EF4-FFF2-40B4-BE49-F238E27FC236}">
                <a16:creationId xmlns:a16="http://schemas.microsoft.com/office/drawing/2014/main" id="{6C1D0477-F68C-42BC-8DD7-4E731C5ED1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549584" y="4089675"/>
            <a:ext cx="3322320" cy="880771"/>
          </a:xfrm>
          <a:prstGeom prst="rect">
            <a:avLst/>
          </a:prstGeom>
        </p:spPr>
      </p:pic>
      <p:pic>
        <p:nvPicPr>
          <p:cNvPr id="34" name="Imagen 33" descr="Forma&#10;&#10;Descripción generada automáticamente">
            <a:extLst>
              <a:ext uri="{FF2B5EF4-FFF2-40B4-BE49-F238E27FC236}">
                <a16:creationId xmlns:a16="http://schemas.microsoft.com/office/drawing/2014/main" id="{CE7D0DF4-8D87-4BBD-7F50-0DF76B5C4A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073435" y="956462"/>
            <a:ext cx="3322320" cy="880771"/>
          </a:xfrm>
          <a:prstGeom prst="rect">
            <a:avLst/>
          </a:prstGeom>
        </p:spPr>
      </p:pic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E7FB4E0-14B9-42E7-9860-0592E17714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09259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4" grpId="0"/>
      <p:bldP spid="8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Rectángulo 214">
            <a:extLst>
              <a:ext uri="{FF2B5EF4-FFF2-40B4-BE49-F238E27FC236}">
                <a16:creationId xmlns:a16="http://schemas.microsoft.com/office/drawing/2014/main" id="{D2310A4E-A567-43B2-BEBA-2E7C53EF8A80}"/>
              </a:ext>
            </a:extLst>
          </p:cNvPr>
          <p:cNvSpPr/>
          <p:nvPr/>
        </p:nvSpPr>
        <p:spPr>
          <a:xfrm>
            <a:off x="4138160" y="1283909"/>
            <a:ext cx="867679" cy="4600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6" name="Rectángulo 215">
            <a:extLst>
              <a:ext uri="{FF2B5EF4-FFF2-40B4-BE49-F238E27FC236}">
                <a16:creationId xmlns:a16="http://schemas.microsoft.com/office/drawing/2014/main" id="{92206F08-2053-448C-BBCF-AA4077CB2989}"/>
              </a:ext>
            </a:extLst>
          </p:cNvPr>
          <p:cNvSpPr/>
          <p:nvPr/>
        </p:nvSpPr>
        <p:spPr>
          <a:xfrm>
            <a:off x="6795072" y="1283909"/>
            <a:ext cx="867679" cy="4600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7" name="Rectángulo 216">
            <a:extLst>
              <a:ext uri="{FF2B5EF4-FFF2-40B4-BE49-F238E27FC236}">
                <a16:creationId xmlns:a16="http://schemas.microsoft.com/office/drawing/2014/main" id="{57D92985-D460-4924-B350-818A2DC69DB9}"/>
              </a:ext>
            </a:extLst>
          </p:cNvPr>
          <p:cNvSpPr/>
          <p:nvPr/>
        </p:nvSpPr>
        <p:spPr>
          <a:xfrm>
            <a:off x="1478452" y="3066730"/>
            <a:ext cx="867679" cy="4600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8" name="Rectángulo 217">
            <a:extLst>
              <a:ext uri="{FF2B5EF4-FFF2-40B4-BE49-F238E27FC236}">
                <a16:creationId xmlns:a16="http://schemas.microsoft.com/office/drawing/2014/main" id="{5E92E04F-CAF6-4C7A-A852-6037C0E751F3}"/>
              </a:ext>
            </a:extLst>
          </p:cNvPr>
          <p:cNvSpPr/>
          <p:nvPr/>
        </p:nvSpPr>
        <p:spPr>
          <a:xfrm>
            <a:off x="4138160" y="3066730"/>
            <a:ext cx="867679" cy="4600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9" name="Rectángulo 218">
            <a:extLst>
              <a:ext uri="{FF2B5EF4-FFF2-40B4-BE49-F238E27FC236}">
                <a16:creationId xmlns:a16="http://schemas.microsoft.com/office/drawing/2014/main" id="{6EDC4AAF-75F0-4869-B02E-F8D71AC0E262}"/>
              </a:ext>
            </a:extLst>
          </p:cNvPr>
          <p:cNvSpPr/>
          <p:nvPr/>
        </p:nvSpPr>
        <p:spPr>
          <a:xfrm>
            <a:off x="6795072" y="3066730"/>
            <a:ext cx="867679" cy="4600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4" name="Rectángulo 213">
            <a:extLst>
              <a:ext uri="{FF2B5EF4-FFF2-40B4-BE49-F238E27FC236}">
                <a16:creationId xmlns:a16="http://schemas.microsoft.com/office/drawing/2014/main" id="{9E863FAD-4023-4C5C-9BA5-34E154037DE9}"/>
              </a:ext>
            </a:extLst>
          </p:cNvPr>
          <p:cNvSpPr/>
          <p:nvPr/>
        </p:nvSpPr>
        <p:spPr>
          <a:xfrm>
            <a:off x="1478452" y="1283909"/>
            <a:ext cx="867679" cy="4600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44AD8DF-7D23-45C7-BCC3-90B63A7C0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552450"/>
            <a:ext cx="7696200" cy="715566"/>
          </a:xfrm>
        </p:spPr>
        <p:txBody>
          <a:bodyPr/>
          <a:lstStyle/>
          <a:p>
            <a:r>
              <a:rPr lang="es-ES" dirty="0"/>
              <a:t>OBJETIVOS DEL SPRINT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5F4F2C3-D71D-4ED5-9EB8-3CE2E0210A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3900" y="2211016"/>
            <a:ext cx="2382370" cy="392482"/>
          </a:xfrm>
        </p:spPr>
        <p:txBody>
          <a:bodyPr/>
          <a:lstStyle/>
          <a:p>
            <a:r>
              <a:rPr lang="es-ES" dirty="0"/>
              <a:t>Con el equipo de Big </a:t>
            </a:r>
            <a:r>
              <a:rPr lang="es-ES" dirty="0" err="1"/>
              <a:t>Eye</a:t>
            </a:r>
            <a:r>
              <a:rPr lang="es-ES" dirty="0"/>
              <a:t> BI para la ingesta de datos.</a:t>
            </a:r>
            <a:endParaRPr lang="en-US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68DC3EEF-5017-41A6-A727-D5A4F5DABB39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723900" y="1878288"/>
            <a:ext cx="2382370" cy="392482"/>
          </a:xfrm>
        </p:spPr>
        <p:txBody>
          <a:bodyPr/>
          <a:lstStyle/>
          <a:p>
            <a:r>
              <a:rPr lang="es-ES" dirty="0"/>
              <a:t>COMUNICACIÓN</a:t>
            </a:r>
            <a:endParaRPr lang="en-US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400B1C4A-E261-475B-89BC-615B6F75E15E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1530956" y="1322702"/>
            <a:ext cx="768258" cy="392482"/>
          </a:xfrm>
        </p:spPr>
        <p:txBody>
          <a:bodyPr/>
          <a:lstStyle/>
          <a:p>
            <a:r>
              <a:rPr lang="es-ES"/>
              <a:t>01</a:t>
            </a:r>
            <a:endParaRPr lang="en-US" dirty="0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9C7B880B-F91A-4FC9-86C5-670D9EB16706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3380814" y="2215267"/>
            <a:ext cx="2382371" cy="392482"/>
          </a:xfrm>
        </p:spPr>
        <p:txBody>
          <a:bodyPr/>
          <a:lstStyle/>
          <a:p>
            <a:r>
              <a:rPr lang="es-ES" dirty="0"/>
              <a:t>De todos los modelos creados hasta ahora</a:t>
            </a:r>
            <a:endParaRPr lang="en-US" dirty="0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70B8658B-FC1A-4DEB-B0F3-1CB0A2188190}"/>
              </a:ext>
            </a:extLst>
          </p:cNvPr>
          <p:cNvSpPr>
            <a:spLocks noGrp="1"/>
          </p:cNvSpPr>
          <p:nvPr>
            <p:ph type="body" idx="16"/>
          </p:nvPr>
        </p:nvSpPr>
        <p:spPr>
          <a:xfrm>
            <a:off x="3380814" y="1878288"/>
            <a:ext cx="2382371" cy="392482"/>
          </a:xfrm>
        </p:spPr>
        <p:txBody>
          <a:bodyPr/>
          <a:lstStyle/>
          <a:p>
            <a:r>
              <a:rPr lang="es-ES" dirty="0"/>
              <a:t>REFINAMIENTO </a:t>
            </a:r>
            <a:endParaRPr lang="en-US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396EC908-83DE-49A7-8769-E1FE437053FB}"/>
              </a:ext>
            </a:extLst>
          </p:cNvPr>
          <p:cNvSpPr>
            <a:spLocks noGrp="1"/>
          </p:cNvSpPr>
          <p:nvPr>
            <p:ph type="body" idx="17"/>
          </p:nvPr>
        </p:nvSpPr>
        <p:spPr>
          <a:xfrm>
            <a:off x="4212582" y="1322702"/>
            <a:ext cx="718836" cy="392482"/>
          </a:xfrm>
        </p:spPr>
        <p:txBody>
          <a:bodyPr/>
          <a:lstStyle/>
          <a:p>
            <a:r>
              <a:rPr lang="es-ES"/>
              <a:t>02</a:t>
            </a:r>
            <a:endParaRPr lang="en-US" dirty="0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87F3D26C-5FDD-47D6-895B-6410482882A6}"/>
              </a:ext>
            </a:extLst>
          </p:cNvPr>
          <p:cNvSpPr>
            <a:spLocks noGrp="1"/>
          </p:cNvSpPr>
          <p:nvPr>
            <p:ph type="body" idx="18"/>
          </p:nvPr>
        </p:nvSpPr>
        <p:spPr>
          <a:xfrm>
            <a:off x="3380812" y="4076614"/>
            <a:ext cx="2382371" cy="392482"/>
          </a:xfrm>
        </p:spPr>
        <p:txBody>
          <a:bodyPr/>
          <a:lstStyle/>
          <a:p>
            <a:r>
              <a:rPr lang="es-ES" dirty="0"/>
              <a:t>A producción de los diferentes modelos generados .</a:t>
            </a:r>
            <a:endParaRPr lang="en-US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AF5B6260-2385-41BD-8D1B-1FCF10CDD7E9}"/>
              </a:ext>
            </a:extLst>
          </p:cNvPr>
          <p:cNvSpPr>
            <a:spLocks noGrp="1"/>
          </p:cNvSpPr>
          <p:nvPr>
            <p:ph type="body" idx="19"/>
          </p:nvPr>
        </p:nvSpPr>
        <p:spPr>
          <a:xfrm>
            <a:off x="3380812" y="3648636"/>
            <a:ext cx="2382371" cy="392482"/>
          </a:xfrm>
        </p:spPr>
        <p:txBody>
          <a:bodyPr/>
          <a:lstStyle/>
          <a:p>
            <a:r>
              <a:rPr lang="es-ES" dirty="0"/>
              <a:t>LANZAMIENTO</a:t>
            </a:r>
            <a:endParaRPr lang="en-US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B4C9C261-FC07-46C3-9065-7A2FA99C8741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4212580" y="3102892"/>
            <a:ext cx="718836" cy="392482"/>
          </a:xfrm>
        </p:spPr>
        <p:txBody>
          <a:bodyPr/>
          <a:lstStyle/>
          <a:p>
            <a:r>
              <a:rPr lang="es-ES"/>
              <a:t>05</a:t>
            </a:r>
            <a:endParaRPr lang="en-US" dirty="0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A70A3006-9C5B-4807-BEEB-2E881D2BF404}"/>
              </a:ext>
            </a:extLst>
          </p:cNvPr>
          <p:cNvSpPr>
            <a:spLocks noGrp="1"/>
          </p:cNvSpPr>
          <p:nvPr>
            <p:ph type="body" idx="21"/>
          </p:nvPr>
        </p:nvSpPr>
        <p:spPr>
          <a:xfrm>
            <a:off x="723900" y="4076614"/>
            <a:ext cx="2382370" cy="392482"/>
          </a:xfrm>
        </p:spPr>
        <p:txBody>
          <a:bodyPr/>
          <a:lstStyle/>
          <a:p>
            <a:r>
              <a:rPr lang="es-ES" dirty="0"/>
              <a:t>De fuentes de datos de nubes de puntos.</a:t>
            </a:r>
            <a:endParaRPr lang="en-US" dirty="0"/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0A171DFE-86FE-453B-8CFB-147D3AD4C7EB}"/>
              </a:ext>
            </a:extLst>
          </p:cNvPr>
          <p:cNvSpPr>
            <a:spLocks noGrp="1"/>
          </p:cNvSpPr>
          <p:nvPr>
            <p:ph type="body" idx="22"/>
          </p:nvPr>
        </p:nvSpPr>
        <p:spPr>
          <a:xfrm>
            <a:off x="723900" y="3648636"/>
            <a:ext cx="2382370" cy="392482"/>
          </a:xfrm>
        </p:spPr>
        <p:txBody>
          <a:bodyPr/>
          <a:lstStyle/>
          <a:p>
            <a:r>
              <a:rPr lang="es-ES" dirty="0"/>
              <a:t>OBTENCIÓN</a:t>
            </a:r>
            <a:endParaRPr lang="en-US" dirty="0"/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374CAC07-75F9-45F6-A6EB-4EC9A7473716}"/>
              </a:ext>
            </a:extLst>
          </p:cNvPr>
          <p:cNvSpPr>
            <a:spLocks noGrp="1"/>
          </p:cNvSpPr>
          <p:nvPr>
            <p:ph type="body" idx="23"/>
          </p:nvPr>
        </p:nvSpPr>
        <p:spPr>
          <a:xfrm>
            <a:off x="1530956" y="3102892"/>
            <a:ext cx="768258" cy="392482"/>
          </a:xfrm>
        </p:spPr>
        <p:txBody>
          <a:bodyPr/>
          <a:lstStyle/>
          <a:p>
            <a:r>
              <a:rPr lang="es-ES"/>
              <a:t>04</a:t>
            </a:r>
            <a:endParaRPr lang="en-US" dirty="0"/>
          </a:p>
        </p:txBody>
      </p:sp>
      <p:sp>
        <p:nvSpPr>
          <p:cNvPr id="132" name="Marcador de texto 131">
            <a:extLst>
              <a:ext uri="{FF2B5EF4-FFF2-40B4-BE49-F238E27FC236}">
                <a16:creationId xmlns:a16="http://schemas.microsoft.com/office/drawing/2014/main" id="{22CE9335-D6CC-49F6-99B5-110BECF6AAD3}"/>
              </a:ext>
            </a:extLst>
          </p:cNvPr>
          <p:cNvSpPr>
            <a:spLocks noGrp="1"/>
          </p:cNvSpPr>
          <p:nvPr>
            <p:ph type="body" idx="24"/>
          </p:nvPr>
        </p:nvSpPr>
        <p:spPr>
          <a:xfrm>
            <a:off x="6037729" y="2268166"/>
            <a:ext cx="2382371" cy="392482"/>
          </a:xfrm>
        </p:spPr>
        <p:txBody>
          <a:bodyPr/>
          <a:lstStyle/>
          <a:p>
            <a:r>
              <a:rPr lang="es-ES" dirty="0"/>
              <a:t>De un enfoque para el modelo de TCN.</a:t>
            </a:r>
            <a:endParaRPr lang="en-US" dirty="0"/>
          </a:p>
        </p:txBody>
      </p:sp>
      <p:sp>
        <p:nvSpPr>
          <p:cNvPr id="110" name="Marcador de texto 109">
            <a:extLst>
              <a:ext uri="{FF2B5EF4-FFF2-40B4-BE49-F238E27FC236}">
                <a16:creationId xmlns:a16="http://schemas.microsoft.com/office/drawing/2014/main" id="{8C69B465-40FC-4E3B-82C3-1AB5F7B2723F}"/>
              </a:ext>
            </a:extLst>
          </p:cNvPr>
          <p:cNvSpPr>
            <a:spLocks noGrp="1"/>
          </p:cNvSpPr>
          <p:nvPr>
            <p:ph type="body" idx="25"/>
          </p:nvPr>
        </p:nvSpPr>
        <p:spPr>
          <a:xfrm>
            <a:off x="6037729" y="1878288"/>
            <a:ext cx="2382371" cy="392482"/>
          </a:xfrm>
        </p:spPr>
        <p:txBody>
          <a:bodyPr/>
          <a:lstStyle/>
          <a:p>
            <a:r>
              <a:rPr lang="es-ES" dirty="0"/>
              <a:t>BÚSQUEDA</a:t>
            </a:r>
          </a:p>
        </p:txBody>
      </p:sp>
      <p:sp>
        <p:nvSpPr>
          <p:cNvPr id="111" name="Marcador de texto 110">
            <a:extLst>
              <a:ext uri="{FF2B5EF4-FFF2-40B4-BE49-F238E27FC236}">
                <a16:creationId xmlns:a16="http://schemas.microsoft.com/office/drawing/2014/main" id="{086F7C97-2EE1-4546-88ED-917B9F649063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6844785" y="1337629"/>
            <a:ext cx="768260" cy="392482"/>
          </a:xfrm>
        </p:spPr>
        <p:txBody>
          <a:bodyPr/>
          <a:lstStyle/>
          <a:p>
            <a:r>
              <a:rPr lang="es-ES"/>
              <a:t>03</a:t>
            </a:r>
            <a:endParaRPr lang="es-ES" dirty="0"/>
          </a:p>
        </p:txBody>
      </p:sp>
      <p:sp>
        <p:nvSpPr>
          <p:cNvPr id="90" name="Marcador de texto 89">
            <a:extLst>
              <a:ext uri="{FF2B5EF4-FFF2-40B4-BE49-F238E27FC236}">
                <a16:creationId xmlns:a16="http://schemas.microsoft.com/office/drawing/2014/main" id="{499F5218-906B-41B5-B8D4-6C8D3E2A71BB}"/>
              </a:ext>
            </a:extLst>
          </p:cNvPr>
          <p:cNvSpPr>
            <a:spLocks noGrp="1"/>
          </p:cNvSpPr>
          <p:nvPr>
            <p:ph type="body" idx="27"/>
          </p:nvPr>
        </p:nvSpPr>
        <p:spPr>
          <a:xfrm>
            <a:off x="6037727" y="4058068"/>
            <a:ext cx="2382371" cy="392482"/>
          </a:xfrm>
        </p:spPr>
        <p:txBody>
          <a:bodyPr/>
          <a:lstStyle/>
          <a:p>
            <a:r>
              <a:rPr lang="es-ES" dirty="0"/>
              <a:t>De una interfaz gráfica con la que pueda interactuar el usuario</a:t>
            </a:r>
            <a:endParaRPr lang="en-US" dirty="0"/>
          </a:p>
        </p:txBody>
      </p:sp>
      <p:sp>
        <p:nvSpPr>
          <p:cNvPr id="113" name="Marcador de texto 112">
            <a:extLst>
              <a:ext uri="{FF2B5EF4-FFF2-40B4-BE49-F238E27FC236}">
                <a16:creationId xmlns:a16="http://schemas.microsoft.com/office/drawing/2014/main" id="{BAB3575A-924D-491C-8299-7B50E9832D3E}"/>
              </a:ext>
            </a:extLst>
          </p:cNvPr>
          <p:cNvSpPr>
            <a:spLocks noGrp="1"/>
          </p:cNvSpPr>
          <p:nvPr>
            <p:ph type="body" idx="28"/>
          </p:nvPr>
        </p:nvSpPr>
        <p:spPr>
          <a:xfrm>
            <a:off x="6037727" y="3648636"/>
            <a:ext cx="2382371" cy="392482"/>
          </a:xfrm>
        </p:spPr>
        <p:txBody>
          <a:bodyPr/>
          <a:lstStyle/>
          <a:p>
            <a:r>
              <a:rPr lang="es-ES" dirty="0"/>
              <a:t>CREACIÓN</a:t>
            </a:r>
          </a:p>
        </p:txBody>
      </p:sp>
      <p:sp>
        <p:nvSpPr>
          <p:cNvPr id="114" name="Marcador de texto 113">
            <a:extLst>
              <a:ext uri="{FF2B5EF4-FFF2-40B4-BE49-F238E27FC236}">
                <a16:creationId xmlns:a16="http://schemas.microsoft.com/office/drawing/2014/main" id="{45E598DC-2FC3-4360-8619-18015CAB2E71}"/>
              </a:ext>
            </a:extLst>
          </p:cNvPr>
          <p:cNvSpPr>
            <a:spLocks noGrp="1"/>
          </p:cNvSpPr>
          <p:nvPr>
            <p:ph type="body" idx="29"/>
          </p:nvPr>
        </p:nvSpPr>
        <p:spPr>
          <a:xfrm>
            <a:off x="6844783" y="3098134"/>
            <a:ext cx="768260" cy="392482"/>
          </a:xfrm>
        </p:spPr>
        <p:txBody>
          <a:bodyPr/>
          <a:lstStyle/>
          <a:p>
            <a:r>
              <a:rPr lang="es-ES"/>
              <a:t>06</a:t>
            </a:r>
            <a:endParaRPr lang="es-ES" dirty="0"/>
          </a:p>
        </p:txBody>
      </p:sp>
      <p:pic>
        <p:nvPicPr>
          <p:cNvPr id="93" name="Imagen 92" descr="Forma&#10;&#10;Descripción generada automáticamente">
            <a:extLst>
              <a:ext uri="{FF2B5EF4-FFF2-40B4-BE49-F238E27FC236}">
                <a16:creationId xmlns:a16="http://schemas.microsoft.com/office/drawing/2014/main" id="{340D194B-34F3-4916-B6F6-DC249B51AC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7482840" y="4591050"/>
            <a:ext cx="3322320" cy="880771"/>
          </a:xfrm>
          <a:prstGeom prst="rect">
            <a:avLst/>
          </a:prstGeom>
        </p:spPr>
      </p:pic>
      <p:pic>
        <p:nvPicPr>
          <p:cNvPr id="94" name="Imagen 93" descr="Imagen que contiene luz, puesta de sol, caminando, sol&#10;&#10;Descripción generada automáticamente">
            <a:extLst>
              <a:ext uri="{FF2B5EF4-FFF2-40B4-BE49-F238E27FC236}">
                <a16:creationId xmlns:a16="http://schemas.microsoft.com/office/drawing/2014/main" id="{AB926C3B-AC33-4D36-B88C-49B431663E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909560" y="172332"/>
            <a:ext cx="1340903" cy="315348"/>
          </a:xfrm>
          <a:prstGeom prst="rect">
            <a:avLst/>
          </a:prstGeom>
        </p:spPr>
      </p:pic>
      <p:pic>
        <p:nvPicPr>
          <p:cNvPr id="95" name="Imagen 94" descr="Una estrella de color negro&#10;&#10;Descripción generada automáticamente con confianza baja">
            <a:extLst>
              <a:ext uri="{FF2B5EF4-FFF2-40B4-BE49-F238E27FC236}">
                <a16:creationId xmlns:a16="http://schemas.microsoft.com/office/drawing/2014/main" id="{FECC71BA-FDD9-4B96-95B0-F3589EA886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759837">
            <a:off x="206415" y="-78787"/>
            <a:ext cx="1413641" cy="2201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0714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5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3000"/>
                            </p:stCondLst>
                            <p:childTnLst>
                              <p:par>
                                <p:cTn id="6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3500"/>
                            </p:stCondLst>
                            <p:childTnLst>
                              <p:par>
                                <p:cTn id="8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" grpId="0" animBg="1"/>
      <p:bldP spid="216" grpId="0" animBg="1"/>
      <p:bldP spid="217" grpId="0" animBg="1"/>
      <p:bldP spid="218" grpId="0" animBg="1"/>
      <p:bldP spid="219" grpId="0" animBg="1"/>
      <p:bldP spid="214" grpId="0" animBg="1"/>
      <p:bldP spid="16" grpId="0" build="p"/>
      <p:bldP spid="17" grpId="0" build="p"/>
      <p:bldP spid="21" grpId="0" build="p"/>
      <p:bldP spid="26" grpId="0" build="p"/>
      <p:bldP spid="27" grpId="0" build="p"/>
      <p:bldP spid="28" grpId="0" build="p"/>
      <p:bldP spid="29" grpId="0" build="p"/>
      <p:bldP spid="30" grpId="0" build="p"/>
      <p:bldP spid="31" grpId="0" build="p"/>
      <p:bldP spid="32" grpId="0" build="p"/>
      <p:bldP spid="33" grpId="0" build="p"/>
      <p:bldP spid="34" grpId="0" build="p"/>
      <p:bldP spid="132" grpId="0" build="p"/>
      <p:bldP spid="110" grpId="0" build="p"/>
      <p:bldP spid="111" grpId="0" build="p"/>
      <p:bldP spid="90" grpId="0" build="p"/>
      <p:bldP spid="113" grpId="0" build="p"/>
      <p:bldP spid="114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Rectángulo 214">
            <a:extLst>
              <a:ext uri="{FF2B5EF4-FFF2-40B4-BE49-F238E27FC236}">
                <a16:creationId xmlns:a16="http://schemas.microsoft.com/office/drawing/2014/main" id="{D2310A4E-A567-43B2-BEBA-2E7C53EF8A80}"/>
              </a:ext>
            </a:extLst>
          </p:cNvPr>
          <p:cNvSpPr/>
          <p:nvPr/>
        </p:nvSpPr>
        <p:spPr>
          <a:xfrm>
            <a:off x="4138160" y="1283909"/>
            <a:ext cx="867679" cy="4600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6" name="Rectángulo 215">
            <a:extLst>
              <a:ext uri="{FF2B5EF4-FFF2-40B4-BE49-F238E27FC236}">
                <a16:creationId xmlns:a16="http://schemas.microsoft.com/office/drawing/2014/main" id="{92206F08-2053-448C-BBCF-AA4077CB2989}"/>
              </a:ext>
            </a:extLst>
          </p:cNvPr>
          <p:cNvSpPr/>
          <p:nvPr/>
        </p:nvSpPr>
        <p:spPr>
          <a:xfrm>
            <a:off x="6795072" y="1283909"/>
            <a:ext cx="867679" cy="4600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7" name="Rectángulo 216">
            <a:extLst>
              <a:ext uri="{FF2B5EF4-FFF2-40B4-BE49-F238E27FC236}">
                <a16:creationId xmlns:a16="http://schemas.microsoft.com/office/drawing/2014/main" id="{57D92985-D460-4924-B350-818A2DC69DB9}"/>
              </a:ext>
            </a:extLst>
          </p:cNvPr>
          <p:cNvSpPr/>
          <p:nvPr/>
        </p:nvSpPr>
        <p:spPr>
          <a:xfrm>
            <a:off x="1478452" y="3066730"/>
            <a:ext cx="867679" cy="4600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8" name="Rectángulo 217">
            <a:extLst>
              <a:ext uri="{FF2B5EF4-FFF2-40B4-BE49-F238E27FC236}">
                <a16:creationId xmlns:a16="http://schemas.microsoft.com/office/drawing/2014/main" id="{5E92E04F-CAF6-4C7A-A852-6037C0E751F3}"/>
              </a:ext>
            </a:extLst>
          </p:cNvPr>
          <p:cNvSpPr/>
          <p:nvPr/>
        </p:nvSpPr>
        <p:spPr>
          <a:xfrm>
            <a:off x="4138160" y="3066730"/>
            <a:ext cx="867679" cy="4600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9" name="Rectángulo 218">
            <a:extLst>
              <a:ext uri="{FF2B5EF4-FFF2-40B4-BE49-F238E27FC236}">
                <a16:creationId xmlns:a16="http://schemas.microsoft.com/office/drawing/2014/main" id="{6EDC4AAF-75F0-4869-B02E-F8D71AC0E262}"/>
              </a:ext>
            </a:extLst>
          </p:cNvPr>
          <p:cNvSpPr/>
          <p:nvPr/>
        </p:nvSpPr>
        <p:spPr>
          <a:xfrm>
            <a:off x="6795072" y="3066730"/>
            <a:ext cx="867679" cy="4600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4" name="Rectángulo 213">
            <a:extLst>
              <a:ext uri="{FF2B5EF4-FFF2-40B4-BE49-F238E27FC236}">
                <a16:creationId xmlns:a16="http://schemas.microsoft.com/office/drawing/2014/main" id="{9E863FAD-4023-4C5C-9BA5-34E154037DE9}"/>
              </a:ext>
            </a:extLst>
          </p:cNvPr>
          <p:cNvSpPr/>
          <p:nvPr/>
        </p:nvSpPr>
        <p:spPr>
          <a:xfrm>
            <a:off x="1478452" y="1283909"/>
            <a:ext cx="867679" cy="4600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44AD8DF-7D23-45C7-BCC3-90B63A7C0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552450"/>
            <a:ext cx="7696200" cy="715566"/>
          </a:xfrm>
        </p:spPr>
        <p:txBody>
          <a:bodyPr/>
          <a:lstStyle/>
          <a:p>
            <a:r>
              <a:rPr lang="es-ES" dirty="0"/>
              <a:t>OBJETIVOS DEL SPRINT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5F4F2C3-D71D-4ED5-9EB8-3CE2E0210A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3900" y="2211016"/>
            <a:ext cx="2382370" cy="392482"/>
          </a:xfrm>
        </p:spPr>
        <p:txBody>
          <a:bodyPr/>
          <a:lstStyle/>
          <a:p>
            <a:r>
              <a:rPr lang="es-ES" dirty="0"/>
              <a:t>El trabajo atrasado del sprint anterior sobre segmentación de edificios.</a:t>
            </a:r>
            <a:endParaRPr lang="en-US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68DC3EEF-5017-41A6-A727-D5A4F5DABB39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723900" y="1878288"/>
            <a:ext cx="2382370" cy="392482"/>
          </a:xfrm>
        </p:spPr>
        <p:txBody>
          <a:bodyPr/>
          <a:lstStyle/>
          <a:p>
            <a:r>
              <a:rPr lang="es-ES" dirty="0"/>
              <a:t>RECUPERAR</a:t>
            </a:r>
            <a:endParaRPr lang="en-US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400B1C4A-E261-475B-89BC-615B6F75E15E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1530956" y="1322702"/>
            <a:ext cx="768258" cy="392482"/>
          </a:xfrm>
        </p:spPr>
        <p:txBody>
          <a:bodyPr/>
          <a:lstStyle/>
          <a:p>
            <a:r>
              <a:rPr lang="es-ES"/>
              <a:t>01</a:t>
            </a:r>
            <a:endParaRPr lang="en-US" dirty="0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9C7B880B-F91A-4FC9-86C5-670D9EB16706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3380814" y="2215267"/>
            <a:ext cx="2382371" cy="392482"/>
          </a:xfrm>
        </p:spPr>
        <p:txBody>
          <a:bodyPr/>
          <a:lstStyle/>
          <a:p>
            <a:r>
              <a:rPr lang="es-ES" dirty="0"/>
              <a:t>De los servicios de </a:t>
            </a:r>
            <a:r>
              <a:rPr lang="es-ES" dirty="0" err="1"/>
              <a:t>MLOps</a:t>
            </a:r>
            <a:r>
              <a:rPr lang="es-ES" dirty="0"/>
              <a:t> en los demás terminales.</a:t>
            </a:r>
            <a:endParaRPr lang="en-US" dirty="0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70B8658B-FC1A-4DEB-B0F3-1CB0A2188190}"/>
              </a:ext>
            </a:extLst>
          </p:cNvPr>
          <p:cNvSpPr>
            <a:spLocks noGrp="1"/>
          </p:cNvSpPr>
          <p:nvPr>
            <p:ph type="body" idx="16"/>
          </p:nvPr>
        </p:nvSpPr>
        <p:spPr>
          <a:xfrm>
            <a:off x="3380814" y="1878288"/>
            <a:ext cx="2382371" cy="392482"/>
          </a:xfrm>
        </p:spPr>
        <p:txBody>
          <a:bodyPr/>
          <a:lstStyle/>
          <a:p>
            <a:r>
              <a:rPr lang="es-ES" dirty="0"/>
              <a:t>DESPLIEGUE </a:t>
            </a:r>
            <a:endParaRPr lang="en-US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396EC908-83DE-49A7-8769-E1FE437053FB}"/>
              </a:ext>
            </a:extLst>
          </p:cNvPr>
          <p:cNvSpPr>
            <a:spLocks noGrp="1"/>
          </p:cNvSpPr>
          <p:nvPr>
            <p:ph type="body" idx="17"/>
          </p:nvPr>
        </p:nvSpPr>
        <p:spPr>
          <a:xfrm>
            <a:off x="4212582" y="1322702"/>
            <a:ext cx="718836" cy="392482"/>
          </a:xfrm>
        </p:spPr>
        <p:txBody>
          <a:bodyPr/>
          <a:lstStyle/>
          <a:p>
            <a:r>
              <a:rPr lang="es-ES"/>
              <a:t>02</a:t>
            </a:r>
            <a:endParaRPr lang="en-US" dirty="0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87F3D26C-5FDD-47D6-895B-6410482882A6}"/>
              </a:ext>
            </a:extLst>
          </p:cNvPr>
          <p:cNvSpPr>
            <a:spLocks noGrp="1"/>
          </p:cNvSpPr>
          <p:nvPr>
            <p:ph type="body" idx="18"/>
          </p:nvPr>
        </p:nvSpPr>
        <p:spPr>
          <a:xfrm>
            <a:off x="3380812" y="4076614"/>
            <a:ext cx="2382371" cy="392482"/>
          </a:xfrm>
        </p:spPr>
        <p:txBody>
          <a:bodyPr/>
          <a:lstStyle/>
          <a:p>
            <a:r>
              <a:rPr lang="es-ES" dirty="0"/>
              <a:t>De datos de nubes de puntos de edificios.</a:t>
            </a:r>
            <a:endParaRPr lang="en-US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AF5B6260-2385-41BD-8D1B-1FCF10CDD7E9}"/>
              </a:ext>
            </a:extLst>
          </p:cNvPr>
          <p:cNvSpPr>
            <a:spLocks noGrp="1"/>
          </p:cNvSpPr>
          <p:nvPr>
            <p:ph type="body" idx="19"/>
          </p:nvPr>
        </p:nvSpPr>
        <p:spPr>
          <a:xfrm>
            <a:off x="3380812" y="3648636"/>
            <a:ext cx="2382371" cy="392482"/>
          </a:xfrm>
        </p:spPr>
        <p:txBody>
          <a:bodyPr/>
          <a:lstStyle/>
          <a:p>
            <a:r>
              <a:rPr lang="es-ES" dirty="0"/>
              <a:t>OBTENCIÓN</a:t>
            </a:r>
            <a:endParaRPr lang="en-US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B4C9C261-FC07-46C3-9065-7A2FA99C8741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4212580" y="3102892"/>
            <a:ext cx="718836" cy="392482"/>
          </a:xfrm>
        </p:spPr>
        <p:txBody>
          <a:bodyPr/>
          <a:lstStyle/>
          <a:p>
            <a:r>
              <a:rPr lang="es-ES"/>
              <a:t>05</a:t>
            </a:r>
            <a:endParaRPr lang="en-US" dirty="0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A70A3006-9C5B-4807-BEEB-2E881D2BF404}"/>
              </a:ext>
            </a:extLst>
          </p:cNvPr>
          <p:cNvSpPr>
            <a:spLocks noGrp="1"/>
          </p:cNvSpPr>
          <p:nvPr>
            <p:ph type="body" idx="21"/>
          </p:nvPr>
        </p:nvSpPr>
        <p:spPr>
          <a:xfrm>
            <a:off x="723900" y="4076614"/>
            <a:ext cx="2382370" cy="392482"/>
          </a:xfrm>
        </p:spPr>
        <p:txBody>
          <a:bodyPr/>
          <a:lstStyle/>
          <a:p>
            <a:r>
              <a:rPr lang="es-ES" dirty="0"/>
              <a:t>El modelo de TCN del sprint anterior.</a:t>
            </a:r>
            <a:endParaRPr lang="en-US" dirty="0"/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0A171DFE-86FE-453B-8CFB-147D3AD4C7EB}"/>
              </a:ext>
            </a:extLst>
          </p:cNvPr>
          <p:cNvSpPr>
            <a:spLocks noGrp="1"/>
          </p:cNvSpPr>
          <p:nvPr>
            <p:ph type="body" idx="22"/>
          </p:nvPr>
        </p:nvSpPr>
        <p:spPr>
          <a:xfrm>
            <a:off x="723900" y="3648636"/>
            <a:ext cx="2382370" cy="392482"/>
          </a:xfrm>
        </p:spPr>
        <p:txBody>
          <a:bodyPr/>
          <a:lstStyle/>
          <a:p>
            <a:r>
              <a:rPr lang="es-ES" dirty="0"/>
              <a:t>REFINAR</a:t>
            </a:r>
            <a:endParaRPr lang="en-US" dirty="0"/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374CAC07-75F9-45F6-A6EB-4EC9A7473716}"/>
              </a:ext>
            </a:extLst>
          </p:cNvPr>
          <p:cNvSpPr>
            <a:spLocks noGrp="1"/>
          </p:cNvSpPr>
          <p:nvPr>
            <p:ph type="body" idx="23"/>
          </p:nvPr>
        </p:nvSpPr>
        <p:spPr>
          <a:xfrm>
            <a:off x="1530956" y="3102892"/>
            <a:ext cx="768258" cy="392482"/>
          </a:xfrm>
        </p:spPr>
        <p:txBody>
          <a:bodyPr/>
          <a:lstStyle/>
          <a:p>
            <a:r>
              <a:rPr lang="es-ES"/>
              <a:t>04</a:t>
            </a:r>
            <a:endParaRPr lang="en-US" dirty="0"/>
          </a:p>
        </p:txBody>
      </p:sp>
      <p:sp>
        <p:nvSpPr>
          <p:cNvPr id="132" name="Marcador de texto 131">
            <a:extLst>
              <a:ext uri="{FF2B5EF4-FFF2-40B4-BE49-F238E27FC236}">
                <a16:creationId xmlns:a16="http://schemas.microsoft.com/office/drawing/2014/main" id="{22CE9335-D6CC-49F6-99B5-110BECF6AAD3}"/>
              </a:ext>
            </a:extLst>
          </p:cNvPr>
          <p:cNvSpPr>
            <a:spLocks noGrp="1"/>
          </p:cNvSpPr>
          <p:nvPr>
            <p:ph type="body" idx="24"/>
          </p:nvPr>
        </p:nvSpPr>
        <p:spPr>
          <a:xfrm>
            <a:off x="6037729" y="2268166"/>
            <a:ext cx="2382371" cy="392482"/>
          </a:xfrm>
        </p:spPr>
        <p:txBody>
          <a:bodyPr/>
          <a:lstStyle/>
          <a:p>
            <a:r>
              <a:rPr lang="es-ES" dirty="0"/>
              <a:t>De un enfoque para el modelo de TCN.</a:t>
            </a:r>
            <a:endParaRPr lang="en-US" dirty="0"/>
          </a:p>
        </p:txBody>
      </p:sp>
      <p:sp>
        <p:nvSpPr>
          <p:cNvPr id="110" name="Marcador de texto 109">
            <a:extLst>
              <a:ext uri="{FF2B5EF4-FFF2-40B4-BE49-F238E27FC236}">
                <a16:creationId xmlns:a16="http://schemas.microsoft.com/office/drawing/2014/main" id="{8C69B465-40FC-4E3B-82C3-1AB5F7B2723F}"/>
              </a:ext>
            </a:extLst>
          </p:cNvPr>
          <p:cNvSpPr>
            <a:spLocks noGrp="1"/>
          </p:cNvSpPr>
          <p:nvPr>
            <p:ph type="body" idx="25"/>
          </p:nvPr>
        </p:nvSpPr>
        <p:spPr>
          <a:xfrm>
            <a:off x="6037729" y="1878288"/>
            <a:ext cx="2382371" cy="392482"/>
          </a:xfrm>
        </p:spPr>
        <p:txBody>
          <a:bodyPr/>
          <a:lstStyle/>
          <a:p>
            <a:r>
              <a:rPr lang="es-ES" dirty="0"/>
              <a:t>BÚSQUEDA</a:t>
            </a:r>
          </a:p>
        </p:txBody>
      </p:sp>
      <p:sp>
        <p:nvSpPr>
          <p:cNvPr id="111" name="Marcador de texto 110">
            <a:extLst>
              <a:ext uri="{FF2B5EF4-FFF2-40B4-BE49-F238E27FC236}">
                <a16:creationId xmlns:a16="http://schemas.microsoft.com/office/drawing/2014/main" id="{086F7C97-2EE1-4546-88ED-917B9F649063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6844785" y="1337629"/>
            <a:ext cx="768260" cy="392482"/>
          </a:xfrm>
        </p:spPr>
        <p:txBody>
          <a:bodyPr/>
          <a:lstStyle/>
          <a:p>
            <a:r>
              <a:rPr lang="es-ES"/>
              <a:t>03</a:t>
            </a:r>
            <a:endParaRPr lang="es-ES" dirty="0"/>
          </a:p>
        </p:txBody>
      </p:sp>
      <p:sp>
        <p:nvSpPr>
          <p:cNvPr id="90" name="Marcador de texto 89">
            <a:extLst>
              <a:ext uri="{FF2B5EF4-FFF2-40B4-BE49-F238E27FC236}">
                <a16:creationId xmlns:a16="http://schemas.microsoft.com/office/drawing/2014/main" id="{499F5218-906B-41B5-B8D4-6C8D3E2A71BB}"/>
              </a:ext>
            </a:extLst>
          </p:cNvPr>
          <p:cNvSpPr>
            <a:spLocks noGrp="1"/>
          </p:cNvSpPr>
          <p:nvPr>
            <p:ph type="body" idx="27"/>
          </p:nvPr>
        </p:nvSpPr>
        <p:spPr>
          <a:xfrm>
            <a:off x="6037727" y="4058068"/>
            <a:ext cx="2382371" cy="392482"/>
          </a:xfrm>
        </p:spPr>
        <p:txBody>
          <a:bodyPr/>
          <a:lstStyle/>
          <a:p>
            <a:r>
              <a:rPr lang="es-ES" dirty="0"/>
              <a:t>De modelo de clasificación de nubes de puntos</a:t>
            </a:r>
            <a:endParaRPr lang="en-US" dirty="0"/>
          </a:p>
        </p:txBody>
      </p:sp>
      <p:sp>
        <p:nvSpPr>
          <p:cNvPr id="113" name="Marcador de texto 112">
            <a:extLst>
              <a:ext uri="{FF2B5EF4-FFF2-40B4-BE49-F238E27FC236}">
                <a16:creationId xmlns:a16="http://schemas.microsoft.com/office/drawing/2014/main" id="{BAB3575A-924D-491C-8299-7B50E9832D3E}"/>
              </a:ext>
            </a:extLst>
          </p:cNvPr>
          <p:cNvSpPr>
            <a:spLocks noGrp="1"/>
          </p:cNvSpPr>
          <p:nvPr>
            <p:ph type="body" idx="28"/>
          </p:nvPr>
        </p:nvSpPr>
        <p:spPr>
          <a:xfrm>
            <a:off x="6037727" y="3648636"/>
            <a:ext cx="2382371" cy="392482"/>
          </a:xfrm>
        </p:spPr>
        <p:txBody>
          <a:bodyPr/>
          <a:lstStyle/>
          <a:p>
            <a:r>
              <a:rPr lang="es-ES" dirty="0"/>
              <a:t>CREACIÓN</a:t>
            </a:r>
          </a:p>
        </p:txBody>
      </p:sp>
      <p:sp>
        <p:nvSpPr>
          <p:cNvPr id="114" name="Marcador de texto 113">
            <a:extLst>
              <a:ext uri="{FF2B5EF4-FFF2-40B4-BE49-F238E27FC236}">
                <a16:creationId xmlns:a16="http://schemas.microsoft.com/office/drawing/2014/main" id="{45E598DC-2FC3-4360-8619-18015CAB2E71}"/>
              </a:ext>
            </a:extLst>
          </p:cNvPr>
          <p:cNvSpPr>
            <a:spLocks noGrp="1"/>
          </p:cNvSpPr>
          <p:nvPr>
            <p:ph type="body" idx="29"/>
          </p:nvPr>
        </p:nvSpPr>
        <p:spPr>
          <a:xfrm>
            <a:off x="6844783" y="3098134"/>
            <a:ext cx="768260" cy="392482"/>
          </a:xfrm>
        </p:spPr>
        <p:txBody>
          <a:bodyPr/>
          <a:lstStyle/>
          <a:p>
            <a:r>
              <a:rPr lang="es-ES"/>
              <a:t>06</a:t>
            </a:r>
            <a:endParaRPr lang="es-ES" dirty="0"/>
          </a:p>
        </p:txBody>
      </p:sp>
      <p:pic>
        <p:nvPicPr>
          <p:cNvPr id="93" name="Imagen 92" descr="Forma&#10;&#10;Descripción generada automáticamente">
            <a:extLst>
              <a:ext uri="{FF2B5EF4-FFF2-40B4-BE49-F238E27FC236}">
                <a16:creationId xmlns:a16="http://schemas.microsoft.com/office/drawing/2014/main" id="{340D194B-34F3-4916-B6F6-DC249B51AC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7482840" y="4591050"/>
            <a:ext cx="3322320" cy="880771"/>
          </a:xfrm>
          <a:prstGeom prst="rect">
            <a:avLst/>
          </a:prstGeom>
        </p:spPr>
      </p:pic>
      <p:pic>
        <p:nvPicPr>
          <p:cNvPr id="94" name="Imagen 93" descr="Imagen que contiene luz, puesta de sol, caminando, sol&#10;&#10;Descripción generada automáticamente">
            <a:extLst>
              <a:ext uri="{FF2B5EF4-FFF2-40B4-BE49-F238E27FC236}">
                <a16:creationId xmlns:a16="http://schemas.microsoft.com/office/drawing/2014/main" id="{AB926C3B-AC33-4D36-B88C-49B431663E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909560" y="172332"/>
            <a:ext cx="1340903" cy="315348"/>
          </a:xfrm>
          <a:prstGeom prst="rect">
            <a:avLst/>
          </a:prstGeom>
        </p:spPr>
      </p:pic>
      <p:pic>
        <p:nvPicPr>
          <p:cNvPr id="95" name="Imagen 94" descr="Una estrella de color negro&#10;&#10;Descripción generada automáticamente con confianza baja">
            <a:extLst>
              <a:ext uri="{FF2B5EF4-FFF2-40B4-BE49-F238E27FC236}">
                <a16:creationId xmlns:a16="http://schemas.microsoft.com/office/drawing/2014/main" id="{FECC71BA-FDD9-4B96-95B0-F3589EA886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759837">
            <a:off x="206415" y="-78787"/>
            <a:ext cx="1413641" cy="2201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9098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5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3000"/>
                            </p:stCondLst>
                            <p:childTnLst>
                              <p:par>
                                <p:cTn id="6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3500"/>
                            </p:stCondLst>
                            <p:childTnLst>
                              <p:par>
                                <p:cTn id="8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" grpId="0" animBg="1"/>
      <p:bldP spid="216" grpId="0" animBg="1"/>
      <p:bldP spid="217" grpId="0" animBg="1"/>
      <p:bldP spid="218" grpId="0" animBg="1"/>
      <p:bldP spid="219" grpId="0" animBg="1"/>
      <p:bldP spid="214" grpId="0" animBg="1"/>
      <p:bldP spid="16" grpId="0" build="p"/>
      <p:bldP spid="17" grpId="0" build="p"/>
      <p:bldP spid="21" grpId="0" build="p"/>
      <p:bldP spid="26" grpId="0" build="p"/>
      <p:bldP spid="27" grpId="0" build="p"/>
      <p:bldP spid="28" grpId="0" build="p"/>
      <p:bldP spid="29" grpId="0" build="p"/>
      <p:bldP spid="30" grpId="0" build="p"/>
      <p:bldP spid="31" grpId="0" build="p"/>
      <p:bldP spid="32" grpId="0" build="p"/>
      <p:bldP spid="33" grpId="0" build="p"/>
      <p:bldP spid="34" grpId="0" build="p"/>
      <p:bldP spid="132" grpId="0" build="p"/>
      <p:bldP spid="110" grpId="0" build="p"/>
      <p:bldP spid="111" grpId="0" build="p"/>
      <p:bldP spid="90" grpId="0" build="p"/>
      <p:bldP spid="113" grpId="0" build="p"/>
      <p:bldP spid="114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10">
            <a:extLst>
              <a:ext uri="{FF2B5EF4-FFF2-40B4-BE49-F238E27FC236}">
                <a16:creationId xmlns:a16="http://schemas.microsoft.com/office/drawing/2014/main" id="{51E7BB40-F2F6-45A8-8DCB-F145F4A18596}"/>
              </a:ext>
            </a:extLst>
          </p:cNvPr>
          <p:cNvSpPr/>
          <p:nvPr/>
        </p:nvSpPr>
        <p:spPr>
          <a:xfrm>
            <a:off x="3869343" y="1446612"/>
            <a:ext cx="1405314" cy="92016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E7DD147-0A38-4E87-9D9A-1D9976EF1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2838951"/>
            <a:ext cx="7696200" cy="648552"/>
          </a:xfrm>
        </p:spPr>
        <p:txBody>
          <a:bodyPr/>
          <a:lstStyle/>
          <a:p>
            <a:r>
              <a:rPr lang="es-ES" dirty="0"/>
              <a:t>Problemas que surgieron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D3B961B-AA6F-44A9-9907-E12FC2E322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3900" y="3578296"/>
            <a:ext cx="7696200" cy="273224"/>
          </a:xfrm>
        </p:spPr>
        <p:txBody>
          <a:bodyPr/>
          <a:lstStyle/>
          <a:p>
            <a:r>
              <a:rPr lang="en-US" dirty="0"/>
              <a:t>Y </a:t>
            </a:r>
            <a:r>
              <a:rPr lang="en-US" dirty="0" err="1"/>
              <a:t>cómo</a:t>
            </a:r>
            <a:r>
              <a:rPr lang="en-US" dirty="0"/>
              <a:t>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solucionamos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4D68E61-016F-4F06-8E47-3BB96B0309F9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3839183" y="1575249"/>
            <a:ext cx="1465634" cy="729300"/>
          </a:xfrm>
        </p:spPr>
        <p:txBody>
          <a:bodyPr/>
          <a:lstStyle/>
          <a:p>
            <a:r>
              <a:rPr lang="es-ES" dirty="0"/>
              <a:t>01</a:t>
            </a:r>
            <a:endParaRPr lang="en-US" dirty="0"/>
          </a:p>
        </p:txBody>
      </p:sp>
      <p:pic>
        <p:nvPicPr>
          <p:cNvPr id="9" name="Imagen 8" descr="Imagen que contiene luz, puesta de sol, caminando, sol&#10;&#10;Descripción generada automáticamente">
            <a:extLst>
              <a:ext uri="{FF2B5EF4-FFF2-40B4-BE49-F238E27FC236}">
                <a16:creationId xmlns:a16="http://schemas.microsoft.com/office/drawing/2014/main" id="{639DCCA2-9858-4220-B31D-CCCEAA4F29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214713"/>
            <a:ext cx="1340903" cy="315348"/>
          </a:xfrm>
          <a:prstGeom prst="rect">
            <a:avLst/>
          </a:prstGeom>
        </p:spPr>
      </p:pic>
      <p:pic>
        <p:nvPicPr>
          <p:cNvPr id="10" name="Imagen 9" descr="Una estrella de color negro&#10;&#10;Descripción generada automáticamente con confianza baja">
            <a:extLst>
              <a:ext uri="{FF2B5EF4-FFF2-40B4-BE49-F238E27FC236}">
                <a16:creationId xmlns:a16="http://schemas.microsoft.com/office/drawing/2014/main" id="{905A640D-9BD3-440D-A713-8DF613A136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759837">
            <a:off x="5863460" y="152670"/>
            <a:ext cx="1413641" cy="2201746"/>
          </a:xfrm>
          <a:prstGeom prst="rect">
            <a:avLst/>
          </a:prstGeom>
        </p:spPr>
      </p:pic>
      <p:pic>
        <p:nvPicPr>
          <p:cNvPr id="33" name="Imagen 32" descr="Forma&#10;&#10;Descripción generada automáticamente">
            <a:extLst>
              <a:ext uri="{FF2B5EF4-FFF2-40B4-BE49-F238E27FC236}">
                <a16:creationId xmlns:a16="http://schemas.microsoft.com/office/drawing/2014/main" id="{23A1DFB1-DC0E-4133-A6F9-B835A5F722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549584" y="4089675"/>
            <a:ext cx="3322320" cy="880771"/>
          </a:xfrm>
          <a:prstGeom prst="rect">
            <a:avLst/>
          </a:prstGeom>
        </p:spPr>
      </p:pic>
      <p:pic>
        <p:nvPicPr>
          <p:cNvPr id="34" name="Imagen 33" descr="Forma&#10;&#10;Descripción generada automáticamente">
            <a:extLst>
              <a:ext uri="{FF2B5EF4-FFF2-40B4-BE49-F238E27FC236}">
                <a16:creationId xmlns:a16="http://schemas.microsoft.com/office/drawing/2014/main" id="{638A0E52-DE28-4E11-BDA6-D92E55520D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073435" y="956462"/>
            <a:ext cx="3322320" cy="880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641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4" grpId="0"/>
      <p:bldP spid="5" grpId="0" build="p"/>
      <p:bldP spid="8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E880D46-5EAE-45C7-BE76-5AF3DE03E5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552450"/>
            <a:ext cx="7696200" cy="715566"/>
          </a:xfrm>
        </p:spPr>
        <p:txBody>
          <a:bodyPr/>
          <a:lstStyle/>
          <a:p>
            <a:r>
              <a:rPr lang="es-ES" dirty="0"/>
              <a:t>PROBLEMAS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1185386-F46A-47AF-8D8C-7E2C939652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17925" y="3375245"/>
            <a:ext cx="2444540" cy="591377"/>
          </a:xfrm>
        </p:spPr>
        <p:txBody>
          <a:bodyPr/>
          <a:lstStyle/>
          <a:p>
            <a:r>
              <a:rPr lang="en-US" dirty="0"/>
              <a:t>Falta de </a:t>
            </a:r>
            <a:r>
              <a:rPr lang="en-US" dirty="0" err="1"/>
              <a:t>capacidad</a:t>
            </a:r>
            <a:r>
              <a:rPr lang="en-US" dirty="0"/>
              <a:t> de </a:t>
            </a:r>
            <a:r>
              <a:rPr lang="en-US" dirty="0" err="1"/>
              <a:t>computación</a:t>
            </a:r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8DD538B2-763C-4ABF-89E4-F1F2A31617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360177" y="3375245"/>
            <a:ext cx="2444540" cy="591377"/>
          </a:xfrm>
        </p:spPr>
        <p:txBody>
          <a:bodyPr/>
          <a:lstStyle/>
          <a:p>
            <a:r>
              <a:rPr lang="en-US" dirty="0" err="1"/>
              <a:t>Diferencias</a:t>
            </a:r>
            <a:r>
              <a:rPr lang="en-US" dirty="0"/>
              <a:t> de Sistema </a:t>
            </a:r>
            <a:r>
              <a:rPr lang="en-US" dirty="0" err="1"/>
              <a:t>operativo</a:t>
            </a:r>
            <a:r>
              <a:rPr lang="en-US" dirty="0"/>
              <a:t>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1AA76D7-703B-430D-8643-F79CEA4E7BA8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907029" y="2915611"/>
            <a:ext cx="2266333" cy="392482"/>
          </a:xfrm>
        </p:spPr>
        <p:txBody>
          <a:bodyPr/>
          <a:lstStyle/>
          <a:p>
            <a:r>
              <a:rPr lang="es-ES" dirty="0"/>
              <a:t>COMPUTACIÓN</a:t>
            </a:r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BE4FF4A-BAA5-4B25-ACE6-07A823BC9BE0}"/>
              </a:ext>
            </a:extLst>
          </p:cNvPr>
          <p:cNvSpPr>
            <a:spLocks noGrp="1"/>
          </p:cNvSpPr>
          <p:nvPr>
            <p:ph type="body" idx="17"/>
          </p:nvPr>
        </p:nvSpPr>
        <p:spPr>
          <a:xfrm>
            <a:off x="3449281" y="2913933"/>
            <a:ext cx="2266333" cy="392482"/>
          </a:xfrm>
        </p:spPr>
        <p:txBody>
          <a:bodyPr/>
          <a:lstStyle/>
          <a:p>
            <a:r>
              <a:rPr lang="es-ES" dirty="0"/>
              <a:t>SO</a:t>
            </a:r>
            <a:endParaRPr lang="en-US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740AFAEC-DB79-4682-8D61-FEF2BB95CE1F}"/>
              </a:ext>
            </a:extLst>
          </p:cNvPr>
          <p:cNvSpPr>
            <a:spLocks noGrp="1"/>
          </p:cNvSpPr>
          <p:nvPr>
            <p:ph sz="half" idx="18"/>
          </p:nvPr>
        </p:nvSpPr>
        <p:spPr>
          <a:xfrm>
            <a:off x="5902429" y="3375245"/>
            <a:ext cx="2444540" cy="591377"/>
          </a:xfrm>
        </p:spPr>
        <p:txBody>
          <a:bodyPr/>
          <a:lstStyle/>
          <a:p>
            <a:r>
              <a:rPr lang="en-US" dirty="0"/>
              <a:t>De </a:t>
            </a:r>
            <a:r>
              <a:rPr lang="en-US" dirty="0" err="1"/>
              <a:t>datos</a:t>
            </a:r>
            <a:r>
              <a:rPr lang="en-US" dirty="0"/>
              <a:t> de </a:t>
            </a:r>
            <a:r>
              <a:rPr lang="en-US" dirty="0" err="1"/>
              <a:t>nubes</a:t>
            </a:r>
            <a:r>
              <a:rPr lang="en-US" dirty="0"/>
              <a:t> de puntos.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4F1E6C2-1D39-471C-ABC2-A396A3C50843}"/>
              </a:ext>
            </a:extLst>
          </p:cNvPr>
          <p:cNvSpPr>
            <a:spLocks noGrp="1"/>
          </p:cNvSpPr>
          <p:nvPr>
            <p:ph type="body" idx="19"/>
          </p:nvPr>
        </p:nvSpPr>
        <p:spPr>
          <a:xfrm>
            <a:off x="5991533" y="2909783"/>
            <a:ext cx="2266333" cy="392482"/>
          </a:xfrm>
        </p:spPr>
        <p:txBody>
          <a:bodyPr/>
          <a:lstStyle/>
          <a:p>
            <a:r>
              <a:rPr lang="es-ES" dirty="0"/>
              <a:t>DESCARGA</a:t>
            </a:r>
            <a:endParaRPr lang="en-US" dirty="0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9082AD20-6E2C-4BFD-90A2-CB082EB90141}"/>
              </a:ext>
            </a:extLst>
          </p:cNvPr>
          <p:cNvSpPr/>
          <p:nvPr/>
        </p:nvSpPr>
        <p:spPr>
          <a:xfrm>
            <a:off x="1598235" y="1791382"/>
            <a:ext cx="883920" cy="8839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7AD6E839-67DE-4B27-B1FF-6422C5169203}"/>
              </a:ext>
            </a:extLst>
          </p:cNvPr>
          <p:cNvSpPr/>
          <p:nvPr/>
        </p:nvSpPr>
        <p:spPr>
          <a:xfrm>
            <a:off x="4130040" y="1791382"/>
            <a:ext cx="883920" cy="8839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02D3DEA8-E3DE-42D5-94DC-28B174FC9A1E}"/>
              </a:ext>
            </a:extLst>
          </p:cNvPr>
          <p:cNvSpPr/>
          <p:nvPr/>
        </p:nvSpPr>
        <p:spPr>
          <a:xfrm>
            <a:off x="6661845" y="1791382"/>
            <a:ext cx="883920" cy="8839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48" name="Imagen 47" descr="Forma&#10;&#10;Descripción generada automáticamente">
            <a:extLst>
              <a:ext uri="{FF2B5EF4-FFF2-40B4-BE49-F238E27FC236}">
                <a16:creationId xmlns:a16="http://schemas.microsoft.com/office/drawing/2014/main" id="{D0FB59F8-C59F-4D5C-98B2-B2B6213833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781772" y="280775"/>
            <a:ext cx="3322320" cy="880771"/>
          </a:xfrm>
          <a:prstGeom prst="rect">
            <a:avLst/>
          </a:prstGeom>
        </p:spPr>
      </p:pic>
      <p:pic>
        <p:nvPicPr>
          <p:cNvPr id="49" name="Imagen 48">
            <a:extLst>
              <a:ext uri="{FF2B5EF4-FFF2-40B4-BE49-F238E27FC236}">
                <a16:creationId xmlns:a16="http://schemas.microsoft.com/office/drawing/2014/main" id="{02F37EC7-98BD-4D18-BA4C-930F6A295C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0039" y="4591050"/>
            <a:ext cx="845820" cy="68328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50BCA8B5-061F-8EBE-F75B-6279FB1DA979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</a:blip>
          <a:stretch>
            <a:fillRect/>
          </a:stretch>
        </p:blipFill>
        <p:spPr>
          <a:xfrm>
            <a:off x="1740877" y="1920943"/>
            <a:ext cx="598636" cy="598636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D3634927-4B79-CA1A-EEF4-05CA5CB01F8C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</a:blip>
          <a:stretch>
            <a:fillRect/>
          </a:stretch>
        </p:blipFill>
        <p:spPr>
          <a:xfrm>
            <a:off x="4280660" y="1931555"/>
            <a:ext cx="603574" cy="603574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A78556CD-5718-F936-17FC-C639675C2433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</a:blip>
          <a:stretch>
            <a:fillRect/>
          </a:stretch>
        </p:blipFill>
        <p:spPr>
          <a:xfrm>
            <a:off x="6766259" y="1934024"/>
            <a:ext cx="636864" cy="636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661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 build="p"/>
      <p:bldP spid="10" grpId="0" build="p"/>
      <p:bldP spid="11" grpId="0" build="p"/>
      <p:bldP spid="12" grpId="0" build="p"/>
      <p:bldP spid="13" grpId="0" build="p"/>
      <p:bldP spid="14" grpId="0" build="p"/>
      <p:bldP spid="15" grpId="0" animBg="1"/>
      <p:bldP spid="16" grpId="0" animBg="1"/>
      <p:bldP spid="1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E880D46-5EAE-45C7-BE76-5AF3DE03E5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552450"/>
            <a:ext cx="7696200" cy="715566"/>
          </a:xfrm>
        </p:spPr>
        <p:txBody>
          <a:bodyPr/>
          <a:lstStyle/>
          <a:p>
            <a:r>
              <a:rPr lang="es-ES" dirty="0"/>
              <a:t>Soluciones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1185386-F46A-47AF-8D8C-7E2C939652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17925" y="3375245"/>
            <a:ext cx="2444540" cy="591377"/>
          </a:xfrm>
        </p:spPr>
        <p:txBody>
          <a:bodyPr/>
          <a:lstStyle/>
          <a:p>
            <a:r>
              <a:rPr lang="en-US" dirty="0" err="1"/>
              <a:t>Utilización</a:t>
            </a:r>
            <a:r>
              <a:rPr lang="en-US" dirty="0"/>
              <a:t> de Google </a:t>
            </a:r>
            <a:r>
              <a:rPr lang="en-US" dirty="0" err="1"/>
              <a:t>Colab</a:t>
            </a:r>
            <a:r>
              <a:rPr lang="en-US" dirty="0"/>
              <a:t>. </a:t>
            </a:r>
            <a:r>
              <a:rPr lang="en-US" dirty="0" err="1"/>
              <a:t>Dificulta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integración</a:t>
            </a:r>
            <a:r>
              <a:rPr lang="en-US" dirty="0"/>
              <a:t> con Prefect.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8DD538B2-763C-4ABF-89E4-F1F2A31617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360177" y="3375245"/>
            <a:ext cx="2444540" cy="591377"/>
          </a:xfrm>
        </p:spPr>
        <p:txBody>
          <a:bodyPr/>
          <a:lstStyle/>
          <a:p>
            <a:r>
              <a:rPr lang="en-US" dirty="0" err="1"/>
              <a:t>Renuncia</a:t>
            </a:r>
            <a:r>
              <a:rPr lang="en-US" dirty="0"/>
              <a:t> a la </a:t>
            </a:r>
            <a:r>
              <a:rPr lang="en-US" dirty="0" err="1"/>
              <a:t>creación</a:t>
            </a:r>
            <a:r>
              <a:rPr lang="en-US" dirty="0"/>
              <a:t> de un “cluster”. 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1AA76D7-703B-430D-8643-F79CEA4E7BA8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907029" y="2915611"/>
            <a:ext cx="2266333" cy="392482"/>
          </a:xfrm>
        </p:spPr>
        <p:txBody>
          <a:bodyPr/>
          <a:lstStyle/>
          <a:p>
            <a:r>
              <a:rPr lang="es-ES" dirty="0"/>
              <a:t>COMPUTACIÓN</a:t>
            </a:r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BE4FF4A-BAA5-4B25-ACE6-07A823BC9BE0}"/>
              </a:ext>
            </a:extLst>
          </p:cNvPr>
          <p:cNvSpPr>
            <a:spLocks noGrp="1"/>
          </p:cNvSpPr>
          <p:nvPr>
            <p:ph type="body" idx="17"/>
          </p:nvPr>
        </p:nvSpPr>
        <p:spPr>
          <a:xfrm>
            <a:off x="3449281" y="2913933"/>
            <a:ext cx="2266333" cy="392482"/>
          </a:xfrm>
        </p:spPr>
        <p:txBody>
          <a:bodyPr/>
          <a:lstStyle/>
          <a:p>
            <a:r>
              <a:rPr lang="es-ES" dirty="0"/>
              <a:t>SO</a:t>
            </a:r>
            <a:endParaRPr lang="en-US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740AFAEC-DB79-4682-8D61-FEF2BB95CE1F}"/>
              </a:ext>
            </a:extLst>
          </p:cNvPr>
          <p:cNvSpPr>
            <a:spLocks noGrp="1"/>
          </p:cNvSpPr>
          <p:nvPr>
            <p:ph sz="half" idx="18"/>
          </p:nvPr>
        </p:nvSpPr>
        <p:spPr>
          <a:xfrm>
            <a:off x="5902429" y="3375245"/>
            <a:ext cx="2444540" cy="591377"/>
          </a:xfrm>
        </p:spPr>
        <p:txBody>
          <a:bodyPr/>
          <a:lstStyle/>
          <a:p>
            <a:r>
              <a:rPr lang="en-US" dirty="0" err="1"/>
              <a:t>Utilización</a:t>
            </a:r>
            <a:r>
              <a:rPr lang="en-US" dirty="0"/>
              <a:t> de un dataset </a:t>
            </a:r>
            <a:r>
              <a:rPr lang="en-US" dirty="0" err="1"/>
              <a:t>ya</a:t>
            </a:r>
            <a:r>
              <a:rPr lang="en-US" dirty="0"/>
              <a:t> </a:t>
            </a:r>
            <a:r>
              <a:rPr lang="en-US" dirty="0" err="1"/>
              <a:t>existente</a:t>
            </a:r>
            <a:r>
              <a:rPr lang="en-US" dirty="0"/>
              <a:t>.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4F1E6C2-1D39-471C-ABC2-A396A3C50843}"/>
              </a:ext>
            </a:extLst>
          </p:cNvPr>
          <p:cNvSpPr>
            <a:spLocks noGrp="1"/>
          </p:cNvSpPr>
          <p:nvPr>
            <p:ph type="body" idx="19"/>
          </p:nvPr>
        </p:nvSpPr>
        <p:spPr>
          <a:xfrm>
            <a:off x="5991533" y="2909783"/>
            <a:ext cx="2266333" cy="392482"/>
          </a:xfrm>
        </p:spPr>
        <p:txBody>
          <a:bodyPr/>
          <a:lstStyle/>
          <a:p>
            <a:r>
              <a:rPr lang="es-ES" dirty="0"/>
              <a:t>DESCARGA</a:t>
            </a:r>
            <a:endParaRPr lang="en-US" dirty="0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9082AD20-6E2C-4BFD-90A2-CB082EB90141}"/>
              </a:ext>
            </a:extLst>
          </p:cNvPr>
          <p:cNvSpPr/>
          <p:nvPr/>
        </p:nvSpPr>
        <p:spPr>
          <a:xfrm>
            <a:off x="1598235" y="1791382"/>
            <a:ext cx="883920" cy="8839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7AD6E839-67DE-4B27-B1FF-6422C5169203}"/>
              </a:ext>
            </a:extLst>
          </p:cNvPr>
          <p:cNvSpPr/>
          <p:nvPr/>
        </p:nvSpPr>
        <p:spPr>
          <a:xfrm>
            <a:off x="4130040" y="1791382"/>
            <a:ext cx="883920" cy="8839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02D3DEA8-E3DE-42D5-94DC-28B174FC9A1E}"/>
              </a:ext>
            </a:extLst>
          </p:cNvPr>
          <p:cNvSpPr/>
          <p:nvPr/>
        </p:nvSpPr>
        <p:spPr>
          <a:xfrm>
            <a:off x="6661845" y="1791382"/>
            <a:ext cx="883920" cy="8839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48" name="Imagen 47" descr="Forma&#10;&#10;Descripción generada automáticamente">
            <a:extLst>
              <a:ext uri="{FF2B5EF4-FFF2-40B4-BE49-F238E27FC236}">
                <a16:creationId xmlns:a16="http://schemas.microsoft.com/office/drawing/2014/main" id="{D0FB59F8-C59F-4D5C-98B2-B2B6213833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781772" y="280775"/>
            <a:ext cx="3322320" cy="880771"/>
          </a:xfrm>
          <a:prstGeom prst="rect">
            <a:avLst/>
          </a:prstGeom>
        </p:spPr>
      </p:pic>
      <p:pic>
        <p:nvPicPr>
          <p:cNvPr id="49" name="Imagen 48">
            <a:extLst>
              <a:ext uri="{FF2B5EF4-FFF2-40B4-BE49-F238E27FC236}">
                <a16:creationId xmlns:a16="http://schemas.microsoft.com/office/drawing/2014/main" id="{02F37EC7-98BD-4D18-BA4C-930F6A295C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0039" y="4591050"/>
            <a:ext cx="845820" cy="68328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50BCA8B5-061F-8EBE-F75B-6279FB1DA979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</a:blip>
          <a:stretch>
            <a:fillRect/>
          </a:stretch>
        </p:blipFill>
        <p:spPr>
          <a:xfrm>
            <a:off x="1740877" y="1920943"/>
            <a:ext cx="598636" cy="598636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D3634927-4B79-CA1A-EEF4-05CA5CB01F8C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</a:blip>
          <a:stretch>
            <a:fillRect/>
          </a:stretch>
        </p:blipFill>
        <p:spPr>
          <a:xfrm>
            <a:off x="4280660" y="1931555"/>
            <a:ext cx="603574" cy="603574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A78556CD-5718-F936-17FC-C639675C2433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</a:blip>
          <a:stretch>
            <a:fillRect/>
          </a:stretch>
        </p:blipFill>
        <p:spPr>
          <a:xfrm>
            <a:off x="6766259" y="1934024"/>
            <a:ext cx="636864" cy="636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7376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66016A-664E-4C55-8B66-7B39A2DA10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10">
            <a:extLst>
              <a:ext uri="{FF2B5EF4-FFF2-40B4-BE49-F238E27FC236}">
                <a16:creationId xmlns:a16="http://schemas.microsoft.com/office/drawing/2014/main" id="{7C69114B-A272-8619-39F9-A01468D0931B}"/>
              </a:ext>
            </a:extLst>
          </p:cNvPr>
          <p:cNvSpPr/>
          <p:nvPr/>
        </p:nvSpPr>
        <p:spPr>
          <a:xfrm>
            <a:off x="3869343" y="1446612"/>
            <a:ext cx="1405314" cy="92016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0AE27FA-A2A2-DEAA-B4CF-5E1EE2F259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2838951"/>
            <a:ext cx="7696200" cy="648552"/>
          </a:xfrm>
        </p:spPr>
        <p:txBody>
          <a:bodyPr/>
          <a:lstStyle/>
          <a:p>
            <a:r>
              <a:rPr lang="es-ES" dirty="0"/>
              <a:t>Las nuevas ideas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E234AB9-C0D1-0D8A-F64C-6A24B58C92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3900" y="3578296"/>
            <a:ext cx="7696200" cy="273224"/>
          </a:xfrm>
        </p:spPr>
        <p:txBody>
          <a:bodyPr/>
          <a:lstStyle/>
          <a:p>
            <a:r>
              <a:rPr lang="en-US" dirty="0"/>
              <a:t>Que </a:t>
            </a:r>
            <a:r>
              <a:rPr lang="en-US" dirty="0" err="1"/>
              <a:t>surgieron</a:t>
            </a:r>
            <a:r>
              <a:rPr lang="en-US" dirty="0"/>
              <a:t> a </a:t>
            </a:r>
            <a:r>
              <a:rPr lang="en-US" dirty="0" err="1"/>
              <a:t>raíz</a:t>
            </a:r>
            <a:r>
              <a:rPr lang="en-US" dirty="0"/>
              <a:t> de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problemas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0B176A4-3378-0BA0-213C-67D745E41E27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3839183" y="1575249"/>
            <a:ext cx="1465634" cy="729300"/>
          </a:xfrm>
        </p:spPr>
        <p:txBody>
          <a:bodyPr/>
          <a:lstStyle/>
          <a:p>
            <a:r>
              <a:rPr lang="es-ES" dirty="0"/>
              <a:t>02</a:t>
            </a:r>
            <a:endParaRPr lang="en-US" dirty="0"/>
          </a:p>
        </p:txBody>
      </p:sp>
      <p:pic>
        <p:nvPicPr>
          <p:cNvPr id="9" name="Imagen 8" descr="Imagen que contiene luz, puesta de sol, caminando, sol&#10;&#10;Descripción generada automáticamente">
            <a:extLst>
              <a:ext uri="{FF2B5EF4-FFF2-40B4-BE49-F238E27FC236}">
                <a16:creationId xmlns:a16="http://schemas.microsoft.com/office/drawing/2014/main" id="{0E83DD99-DFDB-3114-BA8B-F90D8B044F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214713"/>
            <a:ext cx="1340903" cy="315348"/>
          </a:xfrm>
          <a:prstGeom prst="rect">
            <a:avLst/>
          </a:prstGeom>
        </p:spPr>
      </p:pic>
      <p:pic>
        <p:nvPicPr>
          <p:cNvPr id="10" name="Imagen 9" descr="Una estrella de color negro&#10;&#10;Descripción generada automáticamente con confianza baja">
            <a:extLst>
              <a:ext uri="{FF2B5EF4-FFF2-40B4-BE49-F238E27FC236}">
                <a16:creationId xmlns:a16="http://schemas.microsoft.com/office/drawing/2014/main" id="{043D10C3-2B52-C834-64CC-FCA3FE2822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759837">
            <a:off x="5863460" y="152670"/>
            <a:ext cx="1413641" cy="2201746"/>
          </a:xfrm>
          <a:prstGeom prst="rect">
            <a:avLst/>
          </a:prstGeom>
        </p:spPr>
      </p:pic>
      <p:pic>
        <p:nvPicPr>
          <p:cNvPr id="33" name="Imagen 32" descr="Forma&#10;&#10;Descripción generada automáticamente">
            <a:extLst>
              <a:ext uri="{FF2B5EF4-FFF2-40B4-BE49-F238E27FC236}">
                <a16:creationId xmlns:a16="http://schemas.microsoft.com/office/drawing/2014/main" id="{622E55D7-A5F3-E3D9-1B99-D998651650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549584" y="4089675"/>
            <a:ext cx="3322320" cy="880771"/>
          </a:xfrm>
          <a:prstGeom prst="rect">
            <a:avLst/>
          </a:prstGeom>
        </p:spPr>
      </p:pic>
      <p:pic>
        <p:nvPicPr>
          <p:cNvPr id="34" name="Imagen 33" descr="Forma&#10;&#10;Descripción generada automáticamente">
            <a:extLst>
              <a:ext uri="{FF2B5EF4-FFF2-40B4-BE49-F238E27FC236}">
                <a16:creationId xmlns:a16="http://schemas.microsoft.com/office/drawing/2014/main" id="{E54CDD99-F618-A857-4D88-7F3B1B4261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073435" y="956462"/>
            <a:ext cx="3322320" cy="880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780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4" grpId="0"/>
      <p:bldP spid="5" grpId="0" build="p"/>
      <p:bldP spid="8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Imagen que contiene oscuro, tabla, computadora, iluminado&#10;&#10;Descripción generada automáticamente">
            <a:extLst>
              <a:ext uri="{FF2B5EF4-FFF2-40B4-BE49-F238E27FC236}">
                <a16:creationId xmlns:a16="http://schemas.microsoft.com/office/drawing/2014/main" id="{1ACAF6DF-AAD4-4E7E-B1DA-146AC07DA9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021465" y="3513110"/>
            <a:ext cx="5519851" cy="1156611"/>
          </a:xfrm>
          <a:prstGeom prst="rect">
            <a:avLst/>
          </a:prstGeom>
        </p:spPr>
      </p:pic>
      <p:sp>
        <p:nvSpPr>
          <p:cNvPr id="10" name="Title 3">
            <a:extLst>
              <a:ext uri="{FF2B5EF4-FFF2-40B4-BE49-F238E27FC236}">
                <a16:creationId xmlns:a16="http://schemas.microsoft.com/office/drawing/2014/main" id="{C8D59F88-0B2D-2F4A-2308-A44102EC5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9740" y="454448"/>
            <a:ext cx="5684520" cy="715566"/>
          </a:xfrm>
        </p:spPr>
        <p:txBody>
          <a:bodyPr>
            <a:normAutofit fontScale="90000"/>
          </a:bodyPr>
          <a:lstStyle/>
          <a:p>
            <a:r>
              <a:rPr lang="en-US" dirty="0"/>
              <a:t>CREACIÓN DE CLUSTER EN PREFECT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4FF3953E-4DC6-AFC9-A3B9-94B4147A0EF1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1947885" y="2998527"/>
            <a:ext cx="715566" cy="715566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D9A4B3F2-C4A6-3D54-DFB0-C479CB091D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5880" y="2191101"/>
            <a:ext cx="719633" cy="1165209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BDF8A9FE-B2C8-2F66-0503-E039D4ECF9F1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406211" y="1473250"/>
            <a:ext cx="1000141" cy="1000141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A41272CF-4EAC-5BF4-F9CF-8BF291231C45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7892094">
            <a:off x="2974959" y="1760279"/>
            <a:ext cx="1177972" cy="1177972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758EB3D5-2263-613A-97AB-9E14EBA4C3B3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406211" y="2273636"/>
            <a:ext cx="1000141" cy="1000141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892DD007-A002-63D4-1EA7-91E061C860D9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406211" y="3134410"/>
            <a:ext cx="1000141" cy="1000141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A83D4D81-AFD3-19AE-1D3F-5B998189C402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bright="70000" contrast="-70000"/>
          </a:blip>
          <a:stretch>
            <a:fillRect/>
          </a:stretch>
        </p:blipFill>
        <p:spPr>
          <a:xfrm>
            <a:off x="6767274" y="1511940"/>
            <a:ext cx="715566" cy="715566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32CE6DCD-A3EE-595A-3C94-B1C2AA982DF5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bright="70000" contrast="-70000"/>
          </a:blip>
          <a:stretch>
            <a:fillRect/>
          </a:stretch>
        </p:blipFill>
        <p:spPr>
          <a:xfrm>
            <a:off x="6767274" y="2418844"/>
            <a:ext cx="715566" cy="715566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543F7801-C028-2F45-4C86-C893BC0A466D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bright="70000" contrast="-70000"/>
          </a:blip>
          <a:stretch>
            <a:fillRect/>
          </a:stretch>
        </p:blipFill>
        <p:spPr>
          <a:xfrm>
            <a:off x="6782514" y="3273777"/>
            <a:ext cx="715566" cy="715566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1577A034-C3F6-38D7-AC7F-7E40F66D47C3}"/>
              </a:ext>
            </a:extLst>
          </p:cNvPr>
          <p:cNvPicPr>
            <a:picLocks noChangeAspect="1"/>
          </p:cNvPicPr>
          <p:nvPr/>
        </p:nvPicPr>
        <p:blipFill>
          <a:blip r:embed="rId8">
            <a:lum bright="70000" contrast="-70000"/>
          </a:blip>
          <a:stretch>
            <a:fillRect/>
          </a:stretch>
        </p:blipFill>
        <p:spPr>
          <a:xfrm>
            <a:off x="1910892" y="1790688"/>
            <a:ext cx="842713" cy="842713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CD1CFE54-3D49-EB4F-C70F-A1D9CC47FB70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2885787" flipH="1">
            <a:off x="2949949" y="2713828"/>
            <a:ext cx="1177972" cy="1177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660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52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53" presetClass="entr" presetSubtype="52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000"/>
                            </p:stCondLst>
                            <p:childTnLst>
                              <p:par>
                                <p:cTn id="48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500"/>
                            </p:stCondLst>
                            <p:childTnLst>
                              <p:par>
                                <p:cTn id="5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E598E1-5C10-97B0-FAAC-E5D4F99146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E56F079-72D9-17A8-7681-7124BA11DE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552450"/>
            <a:ext cx="7696200" cy="715566"/>
          </a:xfrm>
        </p:spPr>
        <p:txBody>
          <a:bodyPr/>
          <a:lstStyle/>
          <a:p>
            <a:r>
              <a:rPr lang="es-ES" dirty="0"/>
              <a:t>Pipeline de funcionamiento</a:t>
            </a:r>
            <a:endParaRPr lang="en-US" dirty="0"/>
          </a:p>
        </p:txBody>
      </p:sp>
      <p:pic>
        <p:nvPicPr>
          <p:cNvPr id="69" name="Imagen 68">
            <a:extLst>
              <a:ext uri="{FF2B5EF4-FFF2-40B4-BE49-F238E27FC236}">
                <a16:creationId xmlns:a16="http://schemas.microsoft.com/office/drawing/2014/main" id="{3EBA7480-DE56-5336-81BA-9F06972DD1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90" y="484122"/>
            <a:ext cx="845820" cy="68328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4D6DE89E-0EE2-CA39-6A8F-36A8C70F0196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</a:blip>
          <a:stretch>
            <a:fillRect/>
          </a:stretch>
        </p:blipFill>
        <p:spPr>
          <a:xfrm flipV="1">
            <a:off x="1064693" y="2051504"/>
            <a:ext cx="1731414" cy="1243692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DF385077-E275-FCB0-6186-2B8F13A21912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</a:blip>
          <a:stretch>
            <a:fillRect/>
          </a:stretch>
        </p:blipFill>
        <p:spPr>
          <a:xfrm>
            <a:off x="3842531" y="2468061"/>
            <a:ext cx="1731414" cy="1243692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41664BC8-C7A1-B752-9D5B-A89C8A64A9F8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</a:blip>
          <a:stretch>
            <a:fillRect/>
          </a:stretch>
        </p:blipFill>
        <p:spPr>
          <a:xfrm>
            <a:off x="6505390" y="1776145"/>
            <a:ext cx="1335140" cy="1774090"/>
          </a:xfrm>
          <a:prstGeom prst="rect">
            <a:avLst/>
          </a:prstGeom>
        </p:spPr>
      </p:pic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FD275CCE-D9B2-BCC4-2F71-913978995B3F}"/>
              </a:ext>
            </a:extLst>
          </p:cNvPr>
          <p:cNvSpPr txBox="1">
            <a:spLocks/>
          </p:cNvSpPr>
          <p:nvPr/>
        </p:nvSpPr>
        <p:spPr>
          <a:xfrm>
            <a:off x="695510" y="1856184"/>
            <a:ext cx="1195520" cy="265199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Raleway" pitchFamily="2" charset="0"/>
                <a:ea typeface="Roboto" panose="02000000000000000000" pitchFamily="2" charset="0"/>
                <a:cs typeface="Raleway" pitchFamily="2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Raleway" pitchFamily="2" charset="0"/>
                <a:ea typeface="Roboto" panose="02000000000000000000" pitchFamily="2" charset="0"/>
                <a:cs typeface="Raleway" pitchFamily="2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Raleway" pitchFamily="2" charset="0"/>
                <a:ea typeface="Roboto" panose="02000000000000000000" pitchFamily="2" charset="0"/>
                <a:cs typeface="Raleway" pitchFamily="2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Raleway" pitchFamily="2" charset="0"/>
                <a:ea typeface="Roboto" panose="02000000000000000000" pitchFamily="2" charset="0"/>
                <a:cs typeface="Raleway" pitchFamily="2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Raleway" pitchFamily="2" charset="0"/>
                <a:ea typeface="Roboto" panose="02000000000000000000" pitchFamily="2" charset="0"/>
                <a:cs typeface="Raleway" pitchFamily="2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 err="1"/>
              <a:t>Equipo</a:t>
            </a:r>
            <a:r>
              <a:rPr lang="en-US" b="1" dirty="0"/>
              <a:t> de Big Eye BI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38CBFB58-826C-FBDA-54D8-698A1CC7327C}"/>
              </a:ext>
            </a:extLst>
          </p:cNvPr>
          <p:cNvSpPr txBox="1">
            <a:spLocks/>
          </p:cNvSpPr>
          <p:nvPr/>
        </p:nvSpPr>
        <p:spPr>
          <a:xfrm>
            <a:off x="122330" y="2571750"/>
            <a:ext cx="1195520" cy="647238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Raleway" pitchFamily="2" charset="0"/>
                <a:ea typeface="Roboto" panose="02000000000000000000" pitchFamily="2" charset="0"/>
                <a:cs typeface="Raleway" pitchFamily="2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Raleway" pitchFamily="2" charset="0"/>
                <a:ea typeface="Roboto" panose="02000000000000000000" pitchFamily="2" charset="0"/>
                <a:cs typeface="Raleway" pitchFamily="2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Raleway" pitchFamily="2" charset="0"/>
                <a:ea typeface="Roboto" panose="02000000000000000000" pitchFamily="2" charset="0"/>
                <a:cs typeface="Raleway" pitchFamily="2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Raleway" pitchFamily="2" charset="0"/>
                <a:ea typeface="Roboto" panose="02000000000000000000" pitchFamily="2" charset="0"/>
                <a:cs typeface="Raleway" pitchFamily="2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Raleway" pitchFamily="2" charset="0"/>
                <a:ea typeface="Roboto" panose="02000000000000000000" pitchFamily="2" charset="0"/>
                <a:cs typeface="Raleway" pitchFamily="2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PNOA</a:t>
            </a:r>
          </a:p>
          <a:p>
            <a:pPr marL="0" indent="0">
              <a:buNone/>
            </a:pPr>
            <a:r>
              <a:rPr lang="en-US" b="1" dirty="0" err="1"/>
              <a:t>Copérnico</a:t>
            </a:r>
            <a:endParaRPr lang="en-US" b="1" dirty="0"/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9CAC7D8A-1A7E-8014-06B1-E683E8AE9EDF}"/>
              </a:ext>
            </a:extLst>
          </p:cNvPr>
          <p:cNvSpPr txBox="1">
            <a:spLocks/>
          </p:cNvSpPr>
          <p:nvPr/>
        </p:nvSpPr>
        <p:spPr>
          <a:xfrm>
            <a:off x="2630138" y="2622550"/>
            <a:ext cx="1452880" cy="293370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Raleway" pitchFamily="2" charset="0"/>
                <a:ea typeface="Roboto" panose="02000000000000000000" pitchFamily="2" charset="0"/>
                <a:cs typeface="Raleway" pitchFamily="2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Raleway" pitchFamily="2" charset="0"/>
                <a:ea typeface="Roboto" panose="02000000000000000000" pitchFamily="2" charset="0"/>
                <a:cs typeface="Raleway" pitchFamily="2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Raleway" pitchFamily="2" charset="0"/>
                <a:ea typeface="Roboto" panose="02000000000000000000" pitchFamily="2" charset="0"/>
                <a:cs typeface="Raleway" pitchFamily="2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Raleway" pitchFamily="2" charset="0"/>
                <a:ea typeface="Roboto" panose="02000000000000000000" pitchFamily="2" charset="0"/>
                <a:cs typeface="Raleway" pitchFamily="2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Raleway" pitchFamily="2" charset="0"/>
                <a:ea typeface="Roboto" panose="02000000000000000000" pitchFamily="2" charset="0"/>
                <a:cs typeface="Raleway" pitchFamily="2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 err="1"/>
              <a:t>Modelo</a:t>
            </a:r>
            <a:r>
              <a:rPr lang="en-US" b="1" dirty="0"/>
              <a:t> de </a:t>
            </a:r>
            <a:r>
              <a:rPr lang="en-US" b="1" dirty="0" err="1"/>
              <a:t>segmentación</a:t>
            </a:r>
            <a:r>
              <a:rPr lang="en-US" b="1" dirty="0"/>
              <a:t> de </a:t>
            </a:r>
            <a:r>
              <a:rPr lang="en-US" b="1" dirty="0" err="1"/>
              <a:t>edificios</a:t>
            </a:r>
            <a:endParaRPr lang="en-US" b="1" dirty="0"/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9A903ABD-AEE5-34AF-A335-89EDC0D0A305}"/>
              </a:ext>
            </a:extLst>
          </p:cNvPr>
          <p:cNvSpPr txBox="1">
            <a:spLocks/>
          </p:cNvSpPr>
          <p:nvPr/>
        </p:nvSpPr>
        <p:spPr>
          <a:xfrm>
            <a:off x="4083018" y="3711753"/>
            <a:ext cx="1362742" cy="293370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Raleway" pitchFamily="2" charset="0"/>
                <a:ea typeface="Roboto" panose="02000000000000000000" pitchFamily="2" charset="0"/>
                <a:cs typeface="Raleway" pitchFamily="2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Raleway" pitchFamily="2" charset="0"/>
                <a:ea typeface="Roboto" panose="02000000000000000000" pitchFamily="2" charset="0"/>
                <a:cs typeface="Raleway" pitchFamily="2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Raleway" pitchFamily="2" charset="0"/>
                <a:ea typeface="Roboto" panose="02000000000000000000" pitchFamily="2" charset="0"/>
                <a:cs typeface="Raleway" pitchFamily="2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Raleway" pitchFamily="2" charset="0"/>
                <a:ea typeface="Roboto" panose="02000000000000000000" pitchFamily="2" charset="0"/>
                <a:cs typeface="Raleway" pitchFamily="2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Raleway" pitchFamily="2" charset="0"/>
                <a:ea typeface="Roboto" panose="02000000000000000000" pitchFamily="2" charset="0"/>
                <a:cs typeface="Raleway" pitchFamily="2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 err="1"/>
              <a:t>Visualización</a:t>
            </a:r>
            <a:r>
              <a:rPr lang="en-US" b="1" dirty="0"/>
              <a:t> intermedia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DE46EC7B-F7E5-D03D-716D-6F52995D4AA3}"/>
              </a:ext>
            </a:extLst>
          </p:cNvPr>
          <p:cNvSpPr txBox="1">
            <a:spLocks/>
          </p:cNvSpPr>
          <p:nvPr/>
        </p:nvSpPr>
        <p:spPr>
          <a:xfrm>
            <a:off x="5401114" y="2583999"/>
            <a:ext cx="1362742" cy="293370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Raleway" pitchFamily="2" charset="0"/>
                <a:ea typeface="Roboto" panose="02000000000000000000" pitchFamily="2" charset="0"/>
                <a:cs typeface="Raleway" pitchFamily="2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Raleway" pitchFamily="2" charset="0"/>
                <a:ea typeface="Roboto" panose="02000000000000000000" pitchFamily="2" charset="0"/>
                <a:cs typeface="Raleway" pitchFamily="2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Raleway" pitchFamily="2" charset="0"/>
                <a:ea typeface="Roboto" panose="02000000000000000000" pitchFamily="2" charset="0"/>
                <a:cs typeface="Raleway" pitchFamily="2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Raleway" pitchFamily="2" charset="0"/>
                <a:ea typeface="Roboto" panose="02000000000000000000" pitchFamily="2" charset="0"/>
                <a:cs typeface="Raleway" pitchFamily="2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Raleway" pitchFamily="2" charset="0"/>
                <a:ea typeface="Roboto" panose="02000000000000000000" pitchFamily="2" charset="0"/>
                <a:cs typeface="Raleway" pitchFamily="2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 err="1"/>
              <a:t>Modelo</a:t>
            </a:r>
            <a:r>
              <a:rPr lang="en-US" b="1" dirty="0"/>
              <a:t> de </a:t>
            </a:r>
            <a:r>
              <a:rPr lang="en-US" b="1" dirty="0" err="1"/>
              <a:t>clasificación</a:t>
            </a:r>
            <a:r>
              <a:rPr lang="en-US" b="1" dirty="0"/>
              <a:t> de </a:t>
            </a:r>
            <a:r>
              <a:rPr lang="en-US" b="1" dirty="0" err="1"/>
              <a:t>edificios</a:t>
            </a:r>
            <a:endParaRPr lang="en-US" b="1" dirty="0"/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4BB7FE37-460F-C53B-36F0-8209D8B2467B}"/>
              </a:ext>
            </a:extLst>
          </p:cNvPr>
          <p:cNvSpPr txBox="1">
            <a:spLocks/>
          </p:cNvSpPr>
          <p:nvPr/>
        </p:nvSpPr>
        <p:spPr>
          <a:xfrm>
            <a:off x="7722483" y="2695759"/>
            <a:ext cx="1362742" cy="293370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Raleway" pitchFamily="2" charset="0"/>
                <a:ea typeface="Roboto" panose="02000000000000000000" pitchFamily="2" charset="0"/>
                <a:cs typeface="Raleway" pitchFamily="2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Raleway" pitchFamily="2" charset="0"/>
                <a:ea typeface="Roboto" panose="02000000000000000000" pitchFamily="2" charset="0"/>
                <a:cs typeface="Raleway" pitchFamily="2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Raleway" pitchFamily="2" charset="0"/>
                <a:ea typeface="Roboto" panose="02000000000000000000" pitchFamily="2" charset="0"/>
                <a:cs typeface="Raleway" pitchFamily="2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Raleway" pitchFamily="2" charset="0"/>
                <a:ea typeface="Roboto" panose="02000000000000000000" pitchFamily="2" charset="0"/>
                <a:cs typeface="Raleway" pitchFamily="2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Raleway" pitchFamily="2" charset="0"/>
                <a:ea typeface="Roboto" panose="02000000000000000000" pitchFamily="2" charset="0"/>
                <a:cs typeface="Raleway" pitchFamily="2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 err="1"/>
              <a:t>Producto</a:t>
            </a:r>
            <a:r>
              <a:rPr lang="en-US" b="1" dirty="0"/>
              <a:t> final</a:t>
            </a:r>
          </a:p>
        </p:txBody>
      </p:sp>
    </p:spTree>
    <p:extLst>
      <p:ext uri="{BB962C8B-B14F-4D97-AF65-F5344CB8AC3E}">
        <p14:creationId xmlns:p14="http://schemas.microsoft.com/office/powerpoint/2010/main" val="5051230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>
        <p:fade/>
      </p:transition>
    </mc:Choice>
    <mc:Fallback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5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500"/>
                            </p:stCondLst>
                            <p:childTnLst>
                              <p:par>
                                <p:cTn id="36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50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6250"/>
                            </p:stCondLst>
                            <p:childTnLst>
                              <p:par>
                                <p:cTn id="46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7250"/>
                            </p:stCondLst>
                            <p:childTnLst>
                              <p:par>
                                <p:cTn id="50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8" grpId="0" build="p"/>
      <p:bldP spid="19" grpId="0" uiExpand="1" build="p"/>
      <p:bldP spid="20" grpId="0"/>
      <p:bldP spid="21" grpId="0" build="p"/>
      <p:bldP spid="22" grpId="0" build="p"/>
      <p:bldP spid="2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FD325D-4E4A-00EA-B3A1-9544623BCF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10">
            <a:extLst>
              <a:ext uri="{FF2B5EF4-FFF2-40B4-BE49-F238E27FC236}">
                <a16:creationId xmlns:a16="http://schemas.microsoft.com/office/drawing/2014/main" id="{21D03E75-D544-1F44-E073-504115EE8C36}"/>
              </a:ext>
            </a:extLst>
          </p:cNvPr>
          <p:cNvSpPr/>
          <p:nvPr/>
        </p:nvSpPr>
        <p:spPr>
          <a:xfrm>
            <a:off x="3869343" y="1446612"/>
            <a:ext cx="1405314" cy="92016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A9EB637-C91A-341D-A5B8-48A0941A11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2838951"/>
            <a:ext cx="7696200" cy="648552"/>
          </a:xfrm>
        </p:spPr>
        <p:txBody>
          <a:bodyPr/>
          <a:lstStyle/>
          <a:p>
            <a:r>
              <a:rPr lang="es-ES" dirty="0"/>
              <a:t>Conclusiones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EAA5413-CCC5-42CB-BBEA-5B4E2E73A638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3839183" y="1575249"/>
            <a:ext cx="1465634" cy="729300"/>
          </a:xfrm>
        </p:spPr>
        <p:txBody>
          <a:bodyPr/>
          <a:lstStyle/>
          <a:p>
            <a:r>
              <a:rPr lang="es-ES" dirty="0"/>
              <a:t>03</a:t>
            </a:r>
            <a:endParaRPr lang="en-US" dirty="0"/>
          </a:p>
        </p:txBody>
      </p:sp>
      <p:pic>
        <p:nvPicPr>
          <p:cNvPr id="9" name="Imagen 8" descr="Imagen que contiene luz, puesta de sol, caminando, sol&#10;&#10;Descripción generada automáticamente">
            <a:extLst>
              <a:ext uri="{FF2B5EF4-FFF2-40B4-BE49-F238E27FC236}">
                <a16:creationId xmlns:a16="http://schemas.microsoft.com/office/drawing/2014/main" id="{744F8D66-212B-E49C-2C1F-0B9875558E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214713"/>
            <a:ext cx="1340903" cy="315348"/>
          </a:xfrm>
          <a:prstGeom prst="rect">
            <a:avLst/>
          </a:prstGeom>
        </p:spPr>
      </p:pic>
      <p:pic>
        <p:nvPicPr>
          <p:cNvPr id="10" name="Imagen 9" descr="Una estrella de color negro&#10;&#10;Descripción generada automáticamente con confianza baja">
            <a:extLst>
              <a:ext uri="{FF2B5EF4-FFF2-40B4-BE49-F238E27FC236}">
                <a16:creationId xmlns:a16="http://schemas.microsoft.com/office/drawing/2014/main" id="{87B7DA64-D10E-51E4-8FD7-0F54F10F37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759837">
            <a:off x="5863460" y="152670"/>
            <a:ext cx="1413641" cy="2201746"/>
          </a:xfrm>
          <a:prstGeom prst="rect">
            <a:avLst/>
          </a:prstGeom>
        </p:spPr>
      </p:pic>
      <p:pic>
        <p:nvPicPr>
          <p:cNvPr id="33" name="Imagen 32" descr="Forma&#10;&#10;Descripción generada automáticamente">
            <a:extLst>
              <a:ext uri="{FF2B5EF4-FFF2-40B4-BE49-F238E27FC236}">
                <a16:creationId xmlns:a16="http://schemas.microsoft.com/office/drawing/2014/main" id="{6C1D0477-F68C-42BC-8DD7-4E731C5ED1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549584" y="4089675"/>
            <a:ext cx="3322320" cy="880771"/>
          </a:xfrm>
          <a:prstGeom prst="rect">
            <a:avLst/>
          </a:prstGeom>
        </p:spPr>
      </p:pic>
      <p:pic>
        <p:nvPicPr>
          <p:cNvPr id="34" name="Imagen 33" descr="Forma&#10;&#10;Descripción generada automáticamente">
            <a:extLst>
              <a:ext uri="{FF2B5EF4-FFF2-40B4-BE49-F238E27FC236}">
                <a16:creationId xmlns:a16="http://schemas.microsoft.com/office/drawing/2014/main" id="{CE7D0DF4-8D87-4BBD-7F50-0DF76B5C4A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073435" y="956462"/>
            <a:ext cx="3322320" cy="880771"/>
          </a:xfrm>
          <a:prstGeom prst="rect">
            <a:avLst/>
          </a:prstGeom>
        </p:spPr>
      </p:pic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E7FB4E0-14B9-42E7-9860-0592E17714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46804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4" grpId="0"/>
      <p:bldP spid="8" grpId="0" build="p"/>
    </p:bldLst>
  </p:timing>
</p:sld>
</file>

<file path=ppt/theme/theme1.xml><?xml version="1.0" encoding="utf-8"?>
<a:theme xmlns:a="http://schemas.openxmlformats.org/drawingml/2006/main" name="Animated IT Services Project Proposal by Slidesgo">
  <a:themeElements>
    <a:clrScheme name="Personalizado 18">
      <a:dk1>
        <a:srgbClr val="262625"/>
      </a:dk1>
      <a:lt1>
        <a:sysClr val="window" lastClr="FFFFFF"/>
      </a:lt1>
      <a:dk2>
        <a:srgbClr val="1FD81A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2133</TotalTime>
  <Words>308</Words>
  <Application>Microsoft Office PowerPoint</Application>
  <PresentationFormat>Presentación en pantalla (16:9)</PresentationFormat>
  <Paragraphs>86</Paragraphs>
  <Slides>12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12</vt:i4>
      </vt:variant>
    </vt:vector>
  </HeadingPairs>
  <TitlesOfParts>
    <vt:vector size="18" baseType="lpstr">
      <vt:lpstr>Arial</vt:lpstr>
      <vt:lpstr>Calibri</vt:lpstr>
      <vt:lpstr>Raleway</vt:lpstr>
      <vt:lpstr>Roboto</vt:lpstr>
      <vt:lpstr>Space Mono</vt:lpstr>
      <vt:lpstr>Animated IT Services Project Proposal by Slidesgo</vt:lpstr>
      <vt:lpstr>BIG EYE BA  SEGUNDA AUDITORÍA</vt:lpstr>
      <vt:lpstr>OBJETIVOS DEL SPRINT</vt:lpstr>
      <vt:lpstr>Problemas que surgieron</vt:lpstr>
      <vt:lpstr>PROBLEMAS</vt:lpstr>
      <vt:lpstr>Soluciones</vt:lpstr>
      <vt:lpstr>Las nuevas ideas</vt:lpstr>
      <vt:lpstr>CREACIÓN DE CLUSTER EN PREFECT</vt:lpstr>
      <vt:lpstr>Pipeline de funcionamiento</vt:lpstr>
      <vt:lpstr>Conclusiones</vt:lpstr>
      <vt:lpstr>ESTADO DE LOS OBJETIVOS</vt:lpstr>
      <vt:lpstr>Próximo sprint</vt:lpstr>
      <vt:lpstr>OBJETIVOS DEL SPRINT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Álvaro Martínez Parpolowicz</dc:creator>
  <cp:lastModifiedBy>Álvaro Martínez Parpolowicz</cp:lastModifiedBy>
  <cp:revision>31</cp:revision>
  <dcterms:created xsi:type="dcterms:W3CDTF">2021-10-12T08:06:43Z</dcterms:created>
  <dcterms:modified xsi:type="dcterms:W3CDTF">2024-03-13T10:06:19Z</dcterms:modified>
</cp:coreProperties>
</file>